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65" r:id="rId5"/>
    <p:sldMasterId id="2147483717" r:id="rId6"/>
  </p:sldMasterIdLst>
  <p:notesMasterIdLst>
    <p:notesMasterId r:id="rId16"/>
  </p:notesMasterIdLst>
  <p:sldIdLst>
    <p:sldId id="2617" r:id="rId7"/>
    <p:sldId id="2622" r:id="rId8"/>
    <p:sldId id="2693" r:id="rId9"/>
    <p:sldId id="2694" r:id="rId10"/>
    <p:sldId id="2695" r:id="rId11"/>
    <p:sldId id="2696" r:id="rId12"/>
    <p:sldId id="2697" r:id="rId13"/>
    <p:sldId id="2698" r:id="rId14"/>
    <p:sldId id="26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094"/>
    <a:srgbClr val="8AABE1"/>
    <a:srgbClr val="D7E2F4"/>
    <a:srgbClr val="E79708"/>
    <a:srgbClr val="FAB73C"/>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28"/>
    <p:restoredTop sz="93673"/>
  </p:normalViewPr>
  <p:slideViewPr>
    <p:cSldViewPr snapToGrid="0">
      <p:cViewPr varScale="1">
        <p:scale>
          <a:sx n="113" d="100"/>
          <a:sy n="113" d="100"/>
        </p:scale>
        <p:origin x="208" y="32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C2952-6596-8C44-9F97-96339069B5C8}"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32B75-F45C-AE47-8A88-70703E1DBA92}" type="slidenum">
              <a:rPr lang="en-US" smtClean="0"/>
              <a:t>‹#›</a:t>
            </a:fld>
            <a:endParaRPr lang="en-US"/>
          </a:p>
        </p:txBody>
      </p:sp>
    </p:spTree>
    <p:extLst>
      <p:ext uri="{BB962C8B-B14F-4D97-AF65-F5344CB8AC3E}">
        <p14:creationId xmlns:p14="http://schemas.microsoft.com/office/powerpoint/2010/main" val="250985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1</a:t>
            </a:fld>
            <a:endParaRPr lang="en-US"/>
          </a:p>
        </p:txBody>
      </p:sp>
    </p:spTree>
    <p:extLst>
      <p:ext uri="{BB962C8B-B14F-4D97-AF65-F5344CB8AC3E}">
        <p14:creationId xmlns:p14="http://schemas.microsoft.com/office/powerpoint/2010/main" val="135463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2</a:t>
            </a:fld>
            <a:endParaRPr lang="en-US"/>
          </a:p>
        </p:txBody>
      </p:sp>
    </p:spTree>
    <p:extLst>
      <p:ext uri="{BB962C8B-B14F-4D97-AF65-F5344CB8AC3E}">
        <p14:creationId xmlns:p14="http://schemas.microsoft.com/office/powerpoint/2010/main" val="4656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3</a:t>
            </a:fld>
            <a:endParaRPr lang="en-US"/>
          </a:p>
        </p:txBody>
      </p:sp>
    </p:spTree>
    <p:extLst>
      <p:ext uri="{BB962C8B-B14F-4D97-AF65-F5344CB8AC3E}">
        <p14:creationId xmlns:p14="http://schemas.microsoft.com/office/powerpoint/2010/main" val="167429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4</a:t>
            </a:fld>
            <a:endParaRPr lang="en-US"/>
          </a:p>
        </p:txBody>
      </p:sp>
    </p:spTree>
    <p:extLst>
      <p:ext uri="{BB962C8B-B14F-4D97-AF65-F5344CB8AC3E}">
        <p14:creationId xmlns:p14="http://schemas.microsoft.com/office/powerpoint/2010/main" val="387499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5</a:t>
            </a:fld>
            <a:endParaRPr lang="en-US"/>
          </a:p>
        </p:txBody>
      </p:sp>
    </p:spTree>
    <p:extLst>
      <p:ext uri="{BB962C8B-B14F-4D97-AF65-F5344CB8AC3E}">
        <p14:creationId xmlns:p14="http://schemas.microsoft.com/office/powerpoint/2010/main" val="38120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6</a:t>
            </a:fld>
            <a:endParaRPr lang="en-US"/>
          </a:p>
        </p:txBody>
      </p:sp>
    </p:spTree>
    <p:extLst>
      <p:ext uri="{BB962C8B-B14F-4D97-AF65-F5344CB8AC3E}">
        <p14:creationId xmlns:p14="http://schemas.microsoft.com/office/powerpoint/2010/main" val="323950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7</a:t>
            </a:fld>
            <a:endParaRPr lang="en-US"/>
          </a:p>
        </p:txBody>
      </p:sp>
    </p:spTree>
    <p:extLst>
      <p:ext uri="{BB962C8B-B14F-4D97-AF65-F5344CB8AC3E}">
        <p14:creationId xmlns:p14="http://schemas.microsoft.com/office/powerpoint/2010/main" val="414420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8</a:t>
            </a:fld>
            <a:endParaRPr lang="en-US"/>
          </a:p>
        </p:txBody>
      </p:sp>
    </p:spTree>
    <p:extLst>
      <p:ext uri="{BB962C8B-B14F-4D97-AF65-F5344CB8AC3E}">
        <p14:creationId xmlns:p14="http://schemas.microsoft.com/office/powerpoint/2010/main" val="176748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32B75-F45C-AE47-8A88-70703E1DBA92}" type="slidenum">
              <a:rPr lang="en-US" smtClean="0"/>
              <a:t>9</a:t>
            </a:fld>
            <a:endParaRPr lang="en-US"/>
          </a:p>
        </p:txBody>
      </p:sp>
    </p:spTree>
    <p:extLst>
      <p:ext uri="{BB962C8B-B14F-4D97-AF65-F5344CB8AC3E}">
        <p14:creationId xmlns:p14="http://schemas.microsoft.com/office/powerpoint/2010/main" val="268783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 Id="rId4" Type="http://schemas.openxmlformats.org/officeDocument/2006/relationships/image" Target="../media/image5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67.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3694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plor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950764" y="-173038"/>
            <a:ext cx="6858000" cy="6858000"/>
          </a:xfrm>
          <a:prstGeom prst="rect">
            <a:avLst/>
          </a:prstGeom>
        </p:spPr>
      </p:pic>
      <p:pic>
        <p:nvPicPr>
          <p:cNvPr id="5" name="Picture 4">
            <a:extLst>
              <a:ext uri="{FF2B5EF4-FFF2-40B4-BE49-F238E27FC236}">
                <a16:creationId xmlns:a16="http://schemas.microsoft.com/office/drawing/2014/main" id="{A77828EC-A589-BED0-8095-16781DDC852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B4AF5934-A81C-AB2E-E6F7-330CDC09A0A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83D0B1A2-4027-33A9-7470-05E97CA712F9}"/>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64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lipst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2B9AE861-A2DF-FBC5-9195-DEC945B061E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3458564F-A968-F9FE-82F5-40A86231C21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86969254-DEAA-5DE5-F138-9AFDF672C99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540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OBI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B251794F-8256-26E8-0341-09581BCBB76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0352F326-1908-01B2-F5F8-43416648D252}"/>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4A411FF9-6B20-3D59-1A76-75F827713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6787" y="817562"/>
            <a:ext cx="5299213" cy="1926987"/>
          </a:xfrm>
          <a:prstGeom prst="rect">
            <a:avLst/>
          </a:prstGeom>
        </p:spPr>
      </p:pic>
    </p:spTree>
    <p:extLst>
      <p:ext uri="{BB962C8B-B14F-4D97-AF65-F5344CB8AC3E}">
        <p14:creationId xmlns:p14="http://schemas.microsoft.com/office/powerpoint/2010/main" val="16250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ournal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5FAF921D-BAED-B61A-C672-4F45E1ABE0AB}"/>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49965" y="220533"/>
            <a:ext cx="6965904" cy="3017342"/>
          </a:xfrm>
          <a:prstGeom prst="rect">
            <a:avLst/>
          </a:prstGeom>
        </p:spPr>
      </p:pic>
      <p:sp>
        <p:nvSpPr>
          <p:cNvPr id="7" name="Title 1">
            <a:extLst>
              <a:ext uri="{FF2B5EF4-FFF2-40B4-BE49-F238E27FC236}">
                <a16:creationId xmlns:a16="http://schemas.microsoft.com/office/drawing/2014/main" id="{D61ADADA-11D2-46A2-3BB5-AE8202F01A7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7E4B4B69-BC69-C03C-7350-55A7C65C3EB8}"/>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774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plac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89452"/>
            <a:ext cx="6858000" cy="6858000"/>
          </a:xfrm>
          <a:prstGeom prst="rect">
            <a:avLst/>
          </a:prstGeom>
        </p:spPr>
      </p:pic>
      <p:pic>
        <p:nvPicPr>
          <p:cNvPr id="5" name="Picture 4">
            <a:extLst>
              <a:ext uri="{FF2B5EF4-FFF2-40B4-BE49-F238E27FC236}">
                <a16:creationId xmlns:a16="http://schemas.microsoft.com/office/drawing/2014/main" id="{C9F62BF1-2565-4C9B-0F20-7AAFBEDFB3B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4" y="337930"/>
            <a:ext cx="4452732" cy="1928740"/>
          </a:xfrm>
          <a:prstGeom prst="rect">
            <a:avLst/>
          </a:prstGeom>
        </p:spPr>
      </p:pic>
      <p:sp>
        <p:nvSpPr>
          <p:cNvPr id="7" name="Title 1">
            <a:extLst>
              <a:ext uri="{FF2B5EF4-FFF2-40B4-BE49-F238E27FC236}">
                <a16:creationId xmlns:a16="http://schemas.microsoft.com/office/drawing/2014/main" id="{602F1630-D89F-BDE0-79A7-996FB56E2E0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98848627-8BB4-547E-F976-7DE8D0C25280}"/>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828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saic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50156" y="-99391"/>
            <a:ext cx="6858000" cy="6858000"/>
          </a:xfrm>
          <a:prstGeom prst="rect">
            <a:avLst/>
          </a:prstGeom>
        </p:spPr>
      </p:pic>
      <p:pic>
        <p:nvPicPr>
          <p:cNvPr id="5" name="Picture 4">
            <a:extLst>
              <a:ext uri="{FF2B5EF4-FFF2-40B4-BE49-F238E27FC236}">
                <a16:creationId xmlns:a16="http://schemas.microsoft.com/office/drawing/2014/main" id="{4070C73B-743D-84E8-CDCB-CBF039697F9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95CC211C-6D4C-13F2-90FE-3D4BD2C755BD}"/>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494F9D9C-6C58-BA44-10A3-93C7D13FA32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000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noram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0"/>
            <a:ext cx="6858000" cy="6858000"/>
          </a:xfrm>
          <a:prstGeom prst="rect">
            <a:avLst/>
          </a:prstGeom>
        </p:spPr>
      </p:pic>
      <p:pic>
        <p:nvPicPr>
          <p:cNvPr id="5" name="Picture 4">
            <a:extLst>
              <a:ext uri="{FF2B5EF4-FFF2-40B4-BE49-F238E27FC236}">
                <a16:creationId xmlns:a16="http://schemas.microsoft.com/office/drawing/2014/main" id="{38790860-D03D-6879-09E7-581FD9BB9B36}"/>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EF624CD2-0E11-8D1A-2716-D23F9483F079}"/>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37534104-0B08-3346-35D0-A8CCEB7B942E}"/>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53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ECM 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Graphic 11">
            <a:extLst>
              <a:ext uri="{FF2B5EF4-FFF2-40B4-BE49-F238E27FC236}">
                <a16:creationId xmlns:a16="http://schemas.microsoft.com/office/drawing/2014/main" id="{525358FF-8F66-8064-F644-1BE8719C0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445" y="913188"/>
            <a:ext cx="7086381" cy="1475232"/>
          </a:xfrm>
          <a:prstGeom prst="rect">
            <a:avLst/>
          </a:prstGeom>
        </p:spPr>
      </p:pic>
      <p:sp>
        <p:nvSpPr>
          <p:cNvPr id="2" name="Title 1"/>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a:extLst>
              <a:ext uri="{FF2B5EF4-FFF2-40B4-BE49-F238E27FC236}">
                <a16:creationId xmlns:a16="http://schemas.microsoft.com/office/drawing/2014/main" id="{4664243D-9212-B64F-C0CA-4B0865F60C42}"/>
              </a:ext>
            </a:extLst>
          </p:cNvPr>
          <p:cNvPicPr>
            <a:picLocks noChangeAspect="1"/>
          </p:cNvPicPr>
          <p:nvPr userDrawn="1"/>
        </p:nvPicPr>
        <p:blipFill>
          <a:blip r:embed="rId4">
            <a:alphaModFix amt="20000"/>
          </a:blip>
          <a:srcRect/>
          <a:stretch/>
        </p:blipFill>
        <p:spPr>
          <a:xfrm>
            <a:off x="7089913" y="-173038"/>
            <a:ext cx="6858000" cy="6858000"/>
          </a:xfrm>
          <a:prstGeom prst="rect">
            <a:avLst/>
          </a:prstGeom>
        </p:spPr>
      </p:pic>
    </p:spTree>
    <p:extLst>
      <p:ext uri="{BB962C8B-B14F-4D97-AF65-F5344CB8AC3E}">
        <p14:creationId xmlns:p14="http://schemas.microsoft.com/office/powerpoint/2010/main" val="22338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Bibliograph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33970B-D6C9-7E6D-97F5-83864D92D7F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7" name="Picture 6" descr="Logo&#10;&#10;Description automatically generated">
            <a:extLst>
              <a:ext uri="{FF2B5EF4-FFF2-40B4-BE49-F238E27FC236}">
                <a16:creationId xmlns:a16="http://schemas.microsoft.com/office/drawing/2014/main" id="{6DB2E8E2-F455-2018-F117-B264C7F7BAF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Tree>
    <p:extLst>
      <p:ext uri="{BB962C8B-B14F-4D97-AF65-F5344CB8AC3E}">
        <p14:creationId xmlns:p14="http://schemas.microsoft.com/office/powerpoint/2010/main" val="30519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nec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8FAF1-7477-9CB8-B605-0F235DCC448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BC20E89A-4255-C444-4206-C080F82519E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3AAB703-5D55-CA5C-264A-101C3113FC2E}"/>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DB53C325-90BF-8DE3-6136-4F237C9B7B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87378"/>
            <a:ext cx="5156200" cy="1371600"/>
          </a:xfrm>
          <a:prstGeom prst="rect">
            <a:avLst/>
          </a:prstGeom>
        </p:spPr>
      </p:pic>
    </p:spTree>
    <p:extLst>
      <p:ext uri="{BB962C8B-B14F-4D97-AF65-F5344CB8AC3E}">
        <p14:creationId xmlns:p14="http://schemas.microsoft.com/office/powerpoint/2010/main" val="183601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BSCO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914400" y="1122363"/>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602038"/>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24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Book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02231-C7EF-09F0-B465-FC61BC02F54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59487" y="-173038"/>
            <a:ext cx="6858000" cy="6858000"/>
          </a:xfrm>
          <a:prstGeom prst="rect">
            <a:avLst/>
          </a:prstGeom>
        </p:spPr>
      </p:pic>
      <p:pic>
        <p:nvPicPr>
          <p:cNvPr id="4" name="Picture 3">
            <a:extLst>
              <a:ext uri="{FF2B5EF4-FFF2-40B4-BE49-F238E27FC236}">
                <a16:creationId xmlns:a16="http://schemas.microsoft.com/office/drawing/2014/main" id="{030BE3DD-302D-1D53-4F87-F79842277E0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25314" b="39690"/>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93BEA541-C52F-4F16-9414-D8D673163111}"/>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56B0F673-28AC-B599-348D-56FBA8059591}"/>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949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BSCONE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D152C0-A46A-568B-08B8-7AE84BC6E5CE}"/>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76A2BB8-662B-F88D-8482-EB58A39CEC2E}"/>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1D435B03-ADDE-E4E9-3B6A-6A284299003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0C798B1D-2593-DD10-D7D1-A59CB609AAFD}"/>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444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D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6AF33-D58C-0D0F-E7DD-66ACF7D2E60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756C6A33-F833-C96D-DB93-8BDC92D8DF30}"/>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B43587B-91AB-A437-3EA0-9B55A9F8511F}"/>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39AEB876-D2F4-D845-5326-D2C21B0068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52347"/>
            <a:ext cx="4657992" cy="1910971"/>
          </a:xfrm>
          <a:prstGeom prst="rect">
            <a:avLst/>
          </a:prstGeom>
        </p:spPr>
      </p:pic>
    </p:spTree>
    <p:extLst>
      <p:ext uri="{BB962C8B-B14F-4D97-AF65-F5344CB8AC3E}">
        <p14:creationId xmlns:p14="http://schemas.microsoft.com/office/powerpoint/2010/main" val="22858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Hos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7" name="Picture 6">
            <a:extLst>
              <a:ext uri="{FF2B5EF4-FFF2-40B4-BE49-F238E27FC236}">
                <a16:creationId xmlns:a16="http://schemas.microsoft.com/office/drawing/2014/main" id="{366D1346-60A9-9792-7775-6E7B69F8A42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8178" b="44230"/>
          <a:stretch/>
        </p:blipFill>
        <p:spPr>
          <a:xfrm>
            <a:off x="699052" y="785191"/>
            <a:ext cx="5254487" cy="924339"/>
          </a:xfrm>
          <a:prstGeom prst="rect">
            <a:avLst/>
          </a:prstGeom>
        </p:spPr>
      </p:pic>
      <p:sp>
        <p:nvSpPr>
          <p:cNvPr id="4" name="Title 1">
            <a:extLst>
              <a:ext uri="{FF2B5EF4-FFF2-40B4-BE49-F238E27FC236}">
                <a16:creationId xmlns:a16="http://schemas.microsoft.com/office/drawing/2014/main" id="{BC93A7B1-557B-714E-67F4-9479CC75CF0E}"/>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D238464-D25C-6B1C-25F6-18DDF11D191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6283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xperience Manag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C42F0-DEE7-4F49-27D7-94F10D4CE58C}"/>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761921" y="-83586"/>
            <a:ext cx="6858000" cy="6858000"/>
          </a:xfrm>
          <a:prstGeom prst="rect">
            <a:avLst/>
          </a:prstGeom>
        </p:spPr>
      </p:pic>
      <p:pic>
        <p:nvPicPr>
          <p:cNvPr id="8" name="Picture 7">
            <a:extLst>
              <a:ext uri="{FF2B5EF4-FFF2-40B4-BE49-F238E27FC236}">
                <a16:creationId xmlns:a16="http://schemas.microsoft.com/office/drawing/2014/main" id="{23FC1549-4CD1-5BFA-3870-5A8157372AAC}"/>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810540" cy="2083728"/>
          </a:xfrm>
          <a:prstGeom prst="rect">
            <a:avLst/>
          </a:prstGeom>
        </p:spPr>
      </p:pic>
      <p:sp>
        <p:nvSpPr>
          <p:cNvPr id="4" name="Title 1">
            <a:extLst>
              <a:ext uri="{FF2B5EF4-FFF2-40B4-BE49-F238E27FC236}">
                <a16:creationId xmlns:a16="http://schemas.microsoft.com/office/drawing/2014/main" id="{CC899B37-14F6-EA07-AA82-682DD80D8A19}"/>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7" name="Subtitle 2">
            <a:extLst>
              <a:ext uri="{FF2B5EF4-FFF2-40B4-BE49-F238E27FC236}">
                <a16:creationId xmlns:a16="http://schemas.microsoft.com/office/drawing/2014/main" id="{58FDA6C8-6C85-BFBC-B2F2-EF29ADE662C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53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xplor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DA504E-3919-372E-4601-7E56958870A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950764" y="-173038"/>
            <a:ext cx="6858000" cy="6858000"/>
          </a:xfrm>
          <a:prstGeom prst="rect">
            <a:avLst/>
          </a:prstGeom>
        </p:spPr>
      </p:pic>
      <p:pic>
        <p:nvPicPr>
          <p:cNvPr id="4" name="Picture 3">
            <a:extLst>
              <a:ext uri="{FF2B5EF4-FFF2-40B4-BE49-F238E27FC236}">
                <a16:creationId xmlns:a16="http://schemas.microsoft.com/office/drawing/2014/main" id="{AB6A45A4-430D-6D54-9B0E-27764627F5C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8C78D586-0291-30EC-3208-3773FC51B98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F9A046BB-383E-8EEF-53CA-8E0E269211E8}"/>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5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lipst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7C6FBA-2FA7-D97D-AC93-B1A1EE13CE3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09FF4386-9A3F-E9BC-EF7F-B286FACFBF1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BE109FD0-92C1-A3D9-F05E-CD2303B6F5D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E0BC53ED-1762-B677-F199-D956EBA668CB}"/>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014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OBI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6627ED-FBD9-3A17-B5EF-26FFB357C66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9BAAE81B-5F54-B779-599C-98E80BED57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EC954DBD-33AA-11B2-3CFF-6714FF6DB71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879AEA31-AE71-D2DB-1802-0F23A32E7C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822690"/>
            <a:ext cx="4826833" cy="1755212"/>
          </a:xfrm>
          <a:prstGeom prst="rect">
            <a:avLst/>
          </a:prstGeom>
        </p:spPr>
      </p:pic>
    </p:spTree>
    <p:extLst>
      <p:ext uri="{BB962C8B-B14F-4D97-AF65-F5344CB8AC3E}">
        <p14:creationId xmlns:p14="http://schemas.microsoft.com/office/powerpoint/2010/main" val="9506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Journal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2ECB-19A9-4531-1912-C4B8F299B05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8542D42-A9F6-B597-E247-F56B5B231132}"/>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34975" y="103422"/>
            <a:ext cx="7104333" cy="3077304"/>
          </a:xfrm>
          <a:prstGeom prst="rect">
            <a:avLst/>
          </a:prstGeom>
        </p:spPr>
      </p:pic>
      <p:sp>
        <p:nvSpPr>
          <p:cNvPr id="7" name="Title 1">
            <a:extLst>
              <a:ext uri="{FF2B5EF4-FFF2-40B4-BE49-F238E27FC236}">
                <a16:creationId xmlns:a16="http://schemas.microsoft.com/office/drawing/2014/main" id="{F0189CC5-DEBD-53B2-90DD-9474EA0AC1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9B4C38EE-13D9-5D73-07F7-95F885B5072C}"/>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346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rketplac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B0CF3-F58C-C6E1-A79F-6E1AB16C391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89452"/>
            <a:ext cx="6858000" cy="6858000"/>
          </a:xfrm>
          <a:prstGeom prst="rect">
            <a:avLst/>
          </a:prstGeom>
        </p:spPr>
      </p:pic>
      <p:pic>
        <p:nvPicPr>
          <p:cNvPr id="4" name="Picture 3">
            <a:extLst>
              <a:ext uri="{FF2B5EF4-FFF2-40B4-BE49-F238E27FC236}">
                <a16:creationId xmlns:a16="http://schemas.microsoft.com/office/drawing/2014/main" id="{F40817E9-64D7-A06B-DB20-B01D7EB314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3" y="337929"/>
            <a:ext cx="4964547" cy="2150437"/>
          </a:xfrm>
          <a:prstGeom prst="rect">
            <a:avLst/>
          </a:prstGeom>
        </p:spPr>
      </p:pic>
      <p:sp>
        <p:nvSpPr>
          <p:cNvPr id="7" name="Title 1">
            <a:extLst>
              <a:ext uri="{FF2B5EF4-FFF2-40B4-BE49-F238E27FC236}">
                <a16:creationId xmlns:a16="http://schemas.microsoft.com/office/drawing/2014/main" id="{EC2A1700-2A1A-D83E-A3A0-863C08F880C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0833615B-47F0-2887-4630-51AE778FA542}"/>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257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iograph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descr="Logo&#10;&#10;Description automatically generated">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tretch>
            <a:fill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717B122B-3148-B323-5FAB-F21B14113CDC}"/>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
        <p:nvSpPr>
          <p:cNvPr id="7" name="Title 1">
            <a:extLst>
              <a:ext uri="{FF2B5EF4-FFF2-40B4-BE49-F238E27FC236}">
                <a16:creationId xmlns:a16="http://schemas.microsoft.com/office/drawing/2014/main" id="{956E03AA-0FA7-7ED9-07BF-736F284F2FE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D2425C2-ED19-913C-9543-E52271964783}"/>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971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osai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FF2A1-EAAF-42E1-E299-0AADCCF7673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50156" y="-99391"/>
            <a:ext cx="6858000" cy="6858000"/>
          </a:xfrm>
          <a:prstGeom prst="rect">
            <a:avLst/>
          </a:prstGeom>
        </p:spPr>
      </p:pic>
      <p:pic>
        <p:nvPicPr>
          <p:cNvPr id="4" name="Picture 3">
            <a:extLst>
              <a:ext uri="{FF2B5EF4-FFF2-40B4-BE49-F238E27FC236}">
                <a16:creationId xmlns:a16="http://schemas.microsoft.com/office/drawing/2014/main" id="{BC7DB06D-071A-909C-A9A3-32015233FFF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E4DDB3F0-BEBD-BEAB-7990-113D5B48A18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9199975F-94F7-69C8-542B-6EA40B4D5A66}"/>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16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anoram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4A731-CED1-6EB6-8F92-6D19AE1EFE8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0"/>
            <a:ext cx="6858000" cy="6858000"/>
          </a:xfrm>
          <a:prstGeom prst="rect">
            <a:avLst/>
          </a:prstGeom>
        </p:spPr>
      </p:pic>
      <p:pic>
        <p:nvPicPr>
          <p:cNvPr id="4" name="Picture 3">
            <a:extLst>
              <a:ext uri="{FF2B5EF4-FFF2-40B4-BE49-F238E27FC236}">
                <a16:creationId xmlns:a16="http://schemas.microsoft.com/office/drawing/2014/main" id="{6A11FBD2-D8A2-634D-422E-E6A019E365D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78F982A6-F2FC-CBAE-89A9-16231B29BE9A}"/>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F75548E8-4B45-A2E9-C675-DBEF8C0ED9E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01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CM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11" name="Graphic 10">
            <a:extLst>
              <a:ext uri="{FF2B5EF4-FFF2-40B4-BE49-F238E27FC236}">
                <a16:creationId xmlns:a16="http://schemas.microsoft.com/office/drawing/2014/main" id="{49B86BCC-7009-D0AD-B15E-AF90469686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607" y="756172"/>
            <a:ext cx="4929586" cy="2499790"/>
          </a:xfrm>
          <a:prstGeom prst="rect">
            <a:avLst/>
          </a:prstGeom>
        </p:spPr>
      </p:pic>
      <p:sp>
        <p:nvSpPr>
          <p:cNvPr id="12" name="Title 1">
            <a:extLst>
              <a:ext uri="{FF2B5EF4-FFF2-40B4-BE49-F238E27FC236}">
                <a16:creationId xmlns:a16="http://schemas.microsoft.com/office/drawing/2014/main" id="{95068B29-E483-A966-D1EE-461DC240AB2D}"/>
              </a:ext>
            </a:extLst>
          </p:cNvPr>
          <p:cNvSpPr>
            <a:spLocks noGrp="1"/>
          </p:cNvSpPr>
          <p:nvPr>
            <p:ph type="ctrTitle"/>
          </p:nvPr>
        </p:nvSpPr>
        <p:spPr>
          <a:xfrm>
            <a:off x="914400" y="3878665"/>
            <a:ext cx="6470374" cy="1622725"/>
          </a:xfrm>
        </p:spPr>
        <p:txBody>
          <a:bodyPr anchor="b"/>
          <a:lstStyle>
            <a:lvl1pPr algn="l">
              <a:defRPr sz="5400" b="1">
                <a:solidFill>
                  <a:schemeClr val="accent2"/>
                </a:solidFill>
              </a:defRPr>
            </a:lvl1pPr>
          </a:lstStyle>
          <a:p>
            <a:r>
              <a:rPr lang="en-US"/>
              <a:t>Click to edit Master title style</a:t>
            </a:r>
          </a:p>
        </p:txBody>
      </p:sp>
      <p:sp>
        <p:nvSpPr>
          <p:cNvPr id="13" name="Subtitle 2">
            <a:extLst>
              <a:ext uri="{FF2B5EF4-FFF2-40B4-BE49-F238E27FC236}">
                <a16:creationId xmlns:a16="http://schemas.microsoft.com/office/drawing/2014/main" id="{76985B85-F28B-96F4-674D-22F836CB0407}"/>
              </a:ext>
            </a:extLst>
          </p:cNvPr>
          <p:cNvSpPr>
            <a:spLocks noGrp="1"/>
          </p:cNvSpPr>
          <p:nvPr>
            <p:ph type="subTitle" idx="1"/>
          </p:nvPr>
        </p:nvSpPr>
        <p:spPr>
          <a:xfrm>
            <a:off x="914400" y="5666282"/>
            <a:ext cx="6470374" cy="62180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19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8185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1889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48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4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19127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25360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87709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nec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95FEE6D7-FC8F-75E0-3119-555F90EF313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CDD2E02A-6BD9-D4E8-64EF-D423915A616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FE987930-D2D8-AB27-92AA-96824AC935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7705" y="531901"/>
            <a:ext cx="5156200" cy="1371600"/>
          </a:xfrm>
          <a:prstGeom prst="rect">
            <a:avLst/>
          </a:prstGeom>
        </p:spPr>
      </p:pic>
    </p:spTree>
    <p:extLst>
      <p:ext uri="{BB962C8B-B14F-4D97-AF65-F5344CB8AC3E}">
        <p14:creationId xmlns:p14="http://schemas.microsoft.com/office/powerpoint/2010/main" val="34626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15344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816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A67E8-C07E-73D7-EDD6-8416CAB228E5}"/>
              </a:ext>
            </a:extLst>
          </p:cNvPr>
          <p:cNvSpPr/>
          <p:nvPr userDrawn="1"/>
        </p:nvSpPr>
        <p:spPr>
          <a:xfrm>
            <a:off x="0" y="0"/>
            <a:ext cx="12192000" cy="6518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88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FC4983-7485-1282-E933-8FB891A85A79}"/>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45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821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45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1977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08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9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932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Book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59487" y="-173038"/>
            <a:ext cx="6858000" cy="6858000"/>
          </a:xfrm>
          <a:prstGeom prst="rect">
            <a:avLst/>
          </a:prstGeom>
        </p:spPr>
      </p:pic>
      <p:pic>
        <p:nvPicPr>
          <p:cNvPr id="5" name="Picture 4">
            <a:extLst>
              <a:ext uri="{FF2B5EF4-FFF2-40B4-BE49-F238E27FC236}">
                <a16:creationId xmlns:a16="http://schemas.microsoft.com/office/drawing/2014/main" id="{BFDAD0AE-23DE-3DCC-D87F-4ADD834C74B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25517" b="39489"/>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EDB48D38-214C-F686-05C4-3D51C6342D0F}"/>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ECF1727B-71CA-7CA0-8242-B0BC55D4F427}"/>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89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0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4456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4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74262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173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648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00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2407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9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543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BSCONE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39630B09-8ABC-3B21-5D53-FF429A35815D}"/>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6C07897C-8BE4-0609-56A5-291FFE9F7B9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2A51224-80E0-5937-B79C-13EF4DB6480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245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5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29904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92222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2212195"/>
            <a:ext cx="10515600" cy="1023710"/>
          </a:xfrm>
        </p:spPr>
        <p:txBody>
          <a:bodyPr/>
          <a:lstStyle>
            <a:lvl1pPr>
              <a:defRPr sz="4000"/>
            </a:lvl1pPr>
          </a:lstStyle>
          <a:p>
            <a:r>
              <a:rPr lang="en-US"/>
              <a:t>Click to edit Master title style</a:t>
            </a:r>
          </a:p>
        </p:txBody>
      </p:sp>
      <p:sp>
        <p:nvSpPr>
          <p:cNvPr id="3" name="Content Placeholder 2"/>
          <p:cNvSpPr>
            <a:spLocks noGrp="1"/>
          </p:cNvSpPr>
          <p:nvPr>
            <p:ph idx="1"/>
          </p:nvPr>
        </p:nvSpPr>
        <p:spPr>
          <a:xfrm>
            <a:off x="838200" y="3428999"/>
            <a:ext cx="10515600" cy="2554319"/>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981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1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7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13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540242"/>
            <a:ext cx="10515600" cy="102371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3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706130"/>
            <a:ext cx="10515600" cy="3678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97713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59376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61241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E5D79C37-6FC9-7F1F-D362-B69360CF9006}"/>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EE7DC3C5-1351-2F72-1D28-A494F3B6F39A}"/>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D2A806FF-F9E5-147B-2901-371A70D8FD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6455" y="520358"/>
            <a:ext cx="4452732" cy="1826762"/>
          </a:xfrm>
          <a:prstGeom prst="rect">
            <a:avLst/>
          </a:prstGeom>
        </p:spPr>
      </p:pic>
    </p:spTree>
    <p:extLst>
      <p:ext uri="{BB962C8B-B14F-4D97-AF65-F5344CB8AC3E}">
        <p14:creationId xmlns:p14="http://schemas.microsoft.com/office/powerpoint/2010/main" val="424409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26507"/>
            <a:ext cx="5181600" cy="410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26507"/>
            <a:ext cx="5181600" cy="410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6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2026750"/>
            <a:ext cx="5157787" cy="697509"/>
          </a:xfrm>
          <a:solidFill>
            <a:schemeClr val="accent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78734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2026750"/>
            <a:ext cx="5183188" cy="697509"/>
          </a:xfrm>
          <a:solidFill>
            <a:schemeClr val="accent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78734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6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2038864"/>
            <a:ext cx="3438938" cy="4345799"/>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2038864"/>
            <a:ext cx="3438938" cy="4345799"/>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2038864"/>
            <a:ext cx="3438938" cy="4345799"/>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9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Hos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89913" y="-173038"/>
            <a:ext cx="6858000" cy="6858000"/>
          </a:xfrm>
          <a:prstGeom prst="rect">
            <a:avLst/>
          </a:prstGeom>
        </p:spPr>
      </p:pic>
      <p:pic>
        <p:nvPicPr>
          <p:cNvPr id="5" name="Picture 4">
            <a:extLst>
              <a:ext uri="{FF2B5EF4-FFF2-40B4-BE49-F238E27FC236}">
                <a16:creationId xmlns:a16="http://schemas.microsoft.com/office/drawing/2014/main" id="{E09A3E16-DC77-C6B5-A86B-8BC61AA1B8F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7421" b="44987"/>
          <a:stretch/>
        </p:blipFill>
        <p:spPr>
          <a:xfrm>
            <a:off x="699052" y="785191"/>
            <a:ext cx="5254487" cy="924339"/>
          </a:xfrm>
          <a:prstGeom prst="rect">
            <a:avLst/>
          </a:prstGeom>
        </p:spPr>
      </p:pic>
      <p:sp>
        <p:nvSpPr>
          <p:cNvPr id="7" name="Title 1">
            <a:extLst>
              <a:ext uri="{FF2B5EF4-FFF2-40B4-BE49-F238E27FC236}">
                <a16:creationId xmlns:a16="http://schemas.microsoft.com/office/drawing/2014/main" id="{389A8242-BC76-DCB1-EB98-CD0D645FF00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BBF66901-C382-7924-D33D-148784CA8B6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89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erience Manag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761921" y="-83586"/>
            <a:ext cx="6858000" cy="6858000"/>
          </a:xfrm>
          <a:prstGeom prst="rect">
            <a:avLst/>
          </a:prstGeom>
        </p:spPr>
      </p:pic>
      <p:pic>
        <p:nvPicPr>
          <p:cNvPr id="5" name="Picture 4">
            <a:extLst>
              <a:ext uri="{FF2B5EF4-FFF2-40B4-BE49-F238E27FC236}">
                <a16:creationId xmlns:a16="http://schemas.microsoft.com/office/drawing/2014/main" id="{2F7F6A1D-ACC7-590E-82CE-08369356623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452732" cy="1928740"/>
          </a:xfrm>
          <a:prstGeom prst="rect">
            <a:avLst/>
          </a:prstGeom>
        </p:spPr>
      </p:pic>
      <p:sp>
        <p:nvSpPr>
          <p:cNvPr id="7" name="Title 1">
            <a:extLst>
              <a:ext uri="{FF2B5EF4-FFF2-40B4-BE49-F238E27FC236}">
                <a16:creationId xmlns:a16="http://schemas.microsoft.com/office/drawing/2014/main" id="{977E097A-F2A6-0031-2256-352F5DED8DA2}"/>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764F4449-B06C-B400-0D52-898BFE0212A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649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image" Target="../media/image68.png"/><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theme" Target="../theme/theme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 |</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61" cstate="print">
            <a:extLst>
              <a:ext uri="{28A0092B-C50C-407E-A947-70E740481C1C}">
                <a14:useLocalDpi xmlns:a14="http://schemas.microsoft.com/office/drawing/2010/main"/>
              </a:ext>
            </a:extLst>
          </a:blip>
          <a:stretch>
            <a:fillRect/>
          </a:stretch>
        </p:blipFill>
        <p:spPr>
          <a:xfrm>
            <a:off x="1548535" y="6599832"/>
            <a:ext cx="830889" cy="198162"/>
          </a:xfrm>
          <a:prstGeom prst="rect">
            <a:avLst/>
          </a:prstGeom>
        </p:spPr>
      </p:pic>
    </p:spTree>
    <p:extLst>
      <p:ext uri="{BB962C8B-B14F-4D97-AF65-F5344CB8AC3E}">
        <p14:creationId xmlns:p14="http://schemas.microsoft.com/office/powerpoint/2010/main" val="4103060195"/>
      </p:ext>
    </p:extLst>
  </p:cSld>
  <p:clrMap bg1="lt1" tx1="dk1" bg2="lt2" tx2="dk2" accent1="accent1" accent2="accent2" accent3="accent3" accent4="accent4" accent5="accent5" accent6="accent6" hlink="hlink" folHlink="folHlink"/>
  <p:sldLayoutIdLst>
    <p:sldLayoutId id="2147483661" r:id="rId1"/>
    <p:sldLayoutId id="2147483814"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 id="2147483701" r:id="rId16"/>
    <p:sldLayoutId id="2147483815"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3" r:id="rId28"/>
    <p:sldLayoutId id="2147483714" r:id="rId29"/>
    <p:sldLayoutId id="2147483715" r:id="rId30"/>
    <p:sldLayoutId id="2147483716" r:id="rId31"/>
    <p:sldLayoutId id="2147483816" r:id="rId32"/>
    <p:sldLayoutId id="2147483662" r:id="rId33"/>
    <p:sldLayoutId id="2147483663" r:id="rId34"/>
    <p:sldLayoutId id="2147483664" r:id="rId35"/>
    <p:sldLayoutId id="2147483665" r:id="rId36"/>
    <p:sldLayoutId id="2147483666" r:id="rId37"/>
    <p:sldLayoutId id="2147483667" r:id="rId38"/>
    <p:sldLayoutId id="2147483668" r:id="rId39"/>
    <p:sldLayoutId id="2147483669" r:id="rId40"/>
    <p:sldLayoutId id="2147483670" r:id="rId41"/>
    <p:sldLayoutId id="2147483763" r:id="rId42"/>
    <p:sldLayoutId id="2147483764" r:id="rId43"/>
    <p:sldLayoutId id="2147483671" r:id="rId44"/>
    <p:sldLayoutId id="2147483672" r:id="rId45"/>
    <p:sldLayoutId id="2147483673" r:id="rId46"/>
    <p:sldLayoutId id="2147483674" r:id="rId47"/>
    <p:sldLayoutId id="2147483675" r:id="rId48"/>
    <p:sldLayoutId id="2147483676" r:id="rId49"/>
    <p:sldLayoutId id="2147483677" r:id="rId50"/>
    <p:sldLayoutId id="2147483678" r:id="rId51"/>
    <p:sldLayoutId id="2147483679" r:id="rId52"/>
    <p:sldLayoutId id="2147483680" r:id="rId53"/>
    <p:sldLayoutId id="2147483681" r:id="rId54"/>
    <p:sldLayoutId id="2147483682" r:id="rId55"/>
    <p:sldLayoutId id="2147483683" r:id="rId56"/>
    <p:sldLayoutId id="2147483684" r:id="rId57"/>
    <p:sldLayoutId id="2147483685" r:id="rId58"/>
    <p:sldLayoutId id="214748368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 |</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548535" y="6599832"/>
            <a:ext cx="830889" cy="198162"/>
          </a:xfrm>
          <a:prstGeom prst="rect">
            <a:avLst/>
          </a:prstGeom>
        </p:spPr>
      </p:pic>
      <p:sp>
        <p:nvSpPr>
          <p:cNvPr id="4" name="Rectangle 3">
            <a:extLst>
              <a:ext uri="{FF2B5EF4-FFF2-40B4-BE49-F238E27FC236}">
                <a16:creationId xmlns:a16="http://schemas.microsoft.com/office/drawing/2014/main" id="{9886A090-F0A5-B7F6-2072-997F55EB99BF}"/>
              </a:ext>
            </a:extLst>
          </p:cNvPr>
          <p:cNvSpPr/>
          <p:nvPr userDrawn="1"/>
        </p:nvSpPr>
        <p:spPr>
          <a:xfrm>
            <a:off x="0" y="-1"/>
            <a:ext cx="7732059" cy="338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86021EDD-E0C2-87D0-BA58-5679F0DD6D26}"/>
              </a:ext>
            </a:extLst>
          </p:cNvPr>
          <p:cNvSpPr/>
          <p:nvPr userDrawn="1"/>
        </p:nvSpPr>
        <p:spPr>
          <a:xfrm>
            <a:off x="6427694" y="-1"/>
            <a:ext cx="3792071" cy="338401"/>
          </a:xfrm>
          <a:prstGeom prst="rect">
            <a:avLst/>
          </a:prstGeom>
          <a:solidFill>
            <a:srgbClr val="FA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1C1E2AA2-6566-3A96-5605-A4E81CC9158B}"/>
              </a:ext>
            </a:extLst>
          </p:cNvPr>
          <p:cNvSpPr/>
          <p:nvPr userDrawn="1"/>
        </p:nvSpPr>
        <p:spPr>
          <a:xfrm>
            <a:off x="10219765" y="-1"/>
            <a:ext cx="1990164" cy="338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descr="A black text with a white background&#10;&#10;Description automatically generated">
            <a:extLst>
              <a:ext uri="{FF2B5EF4-FFF2-40B4-BE49-F238E27FC236}">
                <a16:creationId xmlns:a16="http://schemas.microsoft.com/office/drawing/2014/main" id="{521FA16C-EF16-CE33-BB72-636E97D6D20E}"/>
              </a:ext>
            </a:extLst>
          </p:cNvPr>
          <p:cNvPicPr>
            <a:picLocks noChangeAspect="1"/>
          </p:cNvPicPr>
          <p:nvPr userDrawn="1"/>
        </p:nvPicPr>
        <p:blipFill>
          <a:blip r:embed="rId10"/>
          <a:stretch>
            <a:fillRect/>
          </a:stretch>
        </p:blipFill>
        <p:spPr>
          <a:xfrm>
            <a:off x="11262360" y="6588725"/>
            <a:ext cx="807720" cy="224367"/>
          </a:xfrm>
          <a:prstGeom prst="rect">
            <a:avLst/>
          </a:prstGeom>
        </p:spPr>
      </p:pic>
    </p:spTree>
    <p:extLst>
      <p:ext uri="{BB962C8B-B14F-4D97-AF65-F5344CB8AC3E}">
        <p14:creationId xmlns:p14="http://schemas.microsoft.com/office/powerpoint/2010/main" val="857768227"/>
      </p:ext>
    </p:extLst>
  </p:cSld>
  <p:clrMap bg1="lt1" tx1="dk1" bg2="lt2" tx2="dk2" accent1="accent1" accent2="accent2" accent3="accent3" accent4="accent4" accent5="accent5" accent6="accent6" hlink="hlink" folHlink="folHlink"/>
  <p:sldLayoutIdLst>
    <p:sldLayoutId id="2147483799" r:id="rId1"/>
    <p:sldLayoutId id="2147483801" r:id="rId2"/>
    <p:sldLayoutId id="2147483802" r:id="rId3"/>
    <p:sldLayoutId id="2147483813" r:id="rId4"/>
    <p:sldLayoutId id="2147483808" r:id="rId5"/>
    <p:sldLayoutId id="2147483811" r:id="rId6"/>
    <p:sldLayoutId id="214748381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0429A-A141-AC14-D52A-2F6FF383544D}"/>
              </a:ext>
            </a:extLst>
          </p:cNvPr>
          <p:cNvSpPr/>
          <p:nvPr userDrawn="1"/>
        </p:nvSpPr>
        <p:spPr>
          <a:xfrm>
            <a:off x="0" y="0"/>
            <a:ext cx="12192000" cy="16896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2010288"/>
            <a:ext cx="10515600" cy="41147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rPr>
              <a:t>|  www.ebsco.com |</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a:solidFill>
                <a:schemeClr val="tx2"/>
              </a:solidFill>
            </a:endParaRPr>
          </a:p>
        </p:txBody>
      </p: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48535" y="6599832"/>
            <a:ext cx="830889" cy="198162"/>
          </a:xfrm>
          <a:prstGeom prst="rect">
            <a:avLst/>
          </a:prstGeom>
        </p:spPr>
      </p:pic>
    </p:spTree>
    <p:extLst>
      <p:ext uri="{BB962C8B-B14F-4D97-AF65-F5344CB8AC3E}">
        <p14:creationId xmlns:p14="http://schemas.microsoft.com/office/powerpoint/2010/main" val="604174082"/>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4" r:id="rId3"/>
    <p:sldLayoutId id="2147483758" r:id="rId4"/>
    <p:sldLayoutId id="2147483761" r:id="rId5"/>
    <p:sldLayoutId id="214748376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67.xml"/><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67.xml"/><Relationship Id="rId4" Type="http://schemas.openxmlformats.org/officeDocument/2006/relationships/hyperlink" Target="https://www.youtube.com/watch?v=wGi6BoD3pwk&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23CAD0-715A-1360-BC21-6ABBAD44150D}"/>
              </a:ext>
            </a:extLst>
          </p:cNvPr>
          <p:cNvSpPr/>
          <p:nvPr/>
        </p:nvSpPr>
        <p:spPr>
          <a:xfrm>
            <a:off x="0" y="0"/>
            <a:ext cx="12192000" cy="6520070"/>
          </a:xfrm>
          <a:prstGeom prst="rect">
            <a:avLst/>
          </a:prstGeom>
          <a:gradFill flip="none" rotWithShape="1">
            <a:gsLst>
              <a:gs pos="50000">
                <a:srgbClr val="D7E2F4"/>
              </a:gs>
              <a:gs pos="22000">
                <a:srgbClr val="D7E2F4"/>
              </a:gs>
              <a:gs pos="100000">
                <a:srgbClr val="8AABE1"/>
              </a:gs>
              <a:gs pos="100000">
                <a:srgbClr val="8AABE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6" name="Picture 15" descr="A black background with blue circles&#10;&#10;Description automatically generated">
            <a:extLst>
              <a:ext uri="{FF2B5EF4-FFF2-40B4-BE49-F238E27FC236}">
                <a16:creationId xmlns:a16="http://schemas.microsoft.com/office/drawing/2014/main" id="{A3D8D0A9-DC5B-2DA9-4AA0-549BDC0D5149}"/>
              </a:ext>
            </a:extLst>
          </p:cNvPr>
          <p:cNvPicPr>
            <a:picLocks noChangeAspect="1"/>
          </p:cNvPicPr>
          <p:nvPr/>
        </p:nvPicPr>
        <p:blipFill rotWithShape="1">
          <a:blip r:embed="rId3"/>
          <a:srcRect l="69262"/>
          <a:stretch/>
        </p:blipFill>
        <p:spPr>
          <a:xfrm rot="5400000">
            <a:off x="7315218" y="1643291"/>
            <a:ext cx="4075043" cy="5678520"/>
          </a:xfrm>
          <a:prstGeom prst="rect">
            <a:avLst/>
          </a:prstGeom>
        </p:spPr>
      </p:pic>
      <p:sp>
        <p:nvSpPr>
          <p:cNvPr id="13" name="Rectangle 12">
            <a:extLst>
              <a:ext uri="{FF2B5EF4-FFF2-40B4-BE49-F238E27FC236}">
                <a16:creationId xmlns:a16="http://schemas.microsoft.com/office/drawing/2014/main" id="{9F835AC1-365D-2B7B-C214-9980545CA27E}"/>
              </a:ext>
            </a:extLst>
          </p:cNvPr>
          <p:cNvSpPr/>
          <p:nvPr/>
        </p:nvSpPr>
        <p:spPr>
          <a:xfrm>
            <a:off x="0" y="0"/>
            <a:ext cx="6456756" cy="6520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3">
            <a:extLst>
              <a:ext uri="{FF2B5EF4-FFF2-40B4-BE49-F238E27FC236}">
                <a16:creationId xmlns:a16="http://schemas.microsoft.com/office/drawing/2014/main" id="{56E04FF5-D8EE-F7C5-45B3-F659770FB42A}"/>
              </a:ext>
            </a:extLst>
          </p:cNvPr>
          <p:cNvSpPr txBox="1">
            <a:spLocks/>
          </p:cNvSpPr>
          <p:nvPr/>
        </p:nvSpPr>
        <p:spPr>
          <a:xfrm>
            <a:off x="824427" y="2820649"/>
            <a:ext cx="6325518" cy="1546252"/>
          </a:xfrm>
          <a:prstGeom prst="rect">
            <a:avLst/>
          </a:prstGeom>
        </p:spPr>
        <p:txBody>
          <a:bodyPr vert="horz" lIns="91440" tIns="45720" rIns="91440" bIns="45720" rtlCol="0" anchor="b">
            <a:noAutofit/>
          </a:bodyPr>
          <a:lstStyle>
            <a:lvl1pPr algn="l" defTabSz="914400" rtl="0" eaLnBrk="1" latinLnBrk="0" hangingPunct="1">
              <a:lnSpc>
                <a:spcPct val="110000"/>
              </a:lnSpc>
              <a:spcBef>
                <a:spcPct val="0"/>
              </a:spcBef>
              <a:buNone/>
              <a:defRPr sz="5400" b="1" kern="1200">
                <a:solidFill>
                  <a:schemeClr val="bg1"/>
                </a:solidFill>
                <a:latin typeface="+mj-lt"/>
                <a:ea typeface="+mj-ea"/>
                <a:cs typeface="+mj-cs"/>
              </a:defRPr>
            </a:lvl1pPr>
          </a:lstStyle>
          <a:p>
            <a:r>
              <a:rPr lang="en-US" dirty="0"/>
              <a:t>EBSCOhost Passport™</a:t>
            </a:r>
          </a:p>
        </p:txBody>
      </p:sp>
      <p:sp>
        <p:nvSpPr>
          <p:cNvPr id="3" name="Subtitle 4">
            <a:extLst>
              <a:ext uri="{FF2B5EF4-FFF2-40B4-BE49-F238E27FC236}">
                <a16:creationId xmlns:a16="http://schemas.microsoft.com/office/drawing/2014/main" id="{611F1484-AD55-0790-0921-D27D2C0EEDB5}"/>
              </a:ext>
            </a:extLst>
          </p:cNvPr>
          <p:cNvSpPr txBox="1">
            <a:spLocks/>
          </p:cNvSpPr>
          <p:nvPr/>
        </p:nvSpPr>
        <p:spPr>
          <a:xfrm>
            <a:off x="824427" y="4568484"/>
            <a:ext cx="5271573" cy="154625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9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t>Access your Library’s full-text articles from directly on the internet via our NEW, FREE browser extension!</a:t>
            </a:r>
          </a:p>
        </p:txBody>
      </p:sp>
      <p:pic>
        <p:nvPicPr>
          <p:cNvPr id="12" name="Picture 11" descr="A white letter on a black background&#10;&#10;Description automatically generated with medium confidence">
            <a:extLst>
              <a:ext uri="{FF2B5EF4-FFF2-40B4-BE49-F238E27FC236}">
                <a16:creationId xmlns:a16="http://schemas.microsoft.com/office/drawing/2014/main" id="{D60E441C-BDC8-2923-BE3A-2CE7A831D8C4}"/>
              </a:ext>
            </a:extLst>
          </p:cNvPr>
          <p:cNvPicPr>
            <a:picLocks noChangeAspect="1"/>
          </p:cNvPicPr>
          <p:nvPr/>
        </p:nvPicPr>
        <p:blipFill>
          <a:blip r:embed="rId4"/>
          <a:stretch>
            <a:fillRect/>
          </a:stretch>
        </p:blipFill>
        <p:spPr>
          <a:xfrm>
            <a:off x="967155" y="1078209"/>
            <a:ext cx="4691921" cy="997873"/>
          </a:xfrm>
          <a:prstGeom prst="rect">
            <a:avLst/>
          </a:prstGeom>
        </p:spPr>
      </p:pic>
      <p:pic>
        <p:nvPicPr>
          <p:cNvPr id="9" name="Picture 8" descr="A computer screen with text on it&#10;&#10;Description automatically generated">
            <a:extLst>
              <a:ext uri="{FF2B5EF4-FFF2-40B4-BE49-F238E27FC236}">
                <a16:creationId xmlns:a16="http://schemas.microsoft.com/office/drawing/2014/main" id="{BE42B2C8-3001-6043-295B-4C7F4AFAE6E4}"/>
              </a:ext>
            </a:extLst>
          </p:cNvPr>
          <p:cNvPicPr>
            <a:picLocks noChangeAspect="1"/>
          </p:cNvPicPr>
          <p:nvPr/>
        </p:nvPicPr>
        <p:blipFill>
          <a:blip r:embed="rId5"/>
          <a:stretch>
            <a:fillRect/>
          </a:stretch>
        </p:blipFill>
        <p:spPr>
          <a:xfrm>
            <a:off x="6407769" y="1676846"/>
            <a:ext cx="5784231" cy="3253630"/>
          </a:xfrm>
          <a:prstGeom prst="rect">
            <a:avLst/>
          </a:prstGeom>
        </p:spPr>
      </p:pic>
      <p:sp>
        <p:nvSpPr>
          <p:cNvPr id="17" name="Rectangle 16">
            <a:extLst>
              <a:ext uri="{FF2B5EF4-FFF2-40B4-BE49-F238E27FC236}">
                <a16:creationId xmlns:a16="http://schemas.microsoft.com/office/drawing/2014/main" id="{F4979275-3C4E-D09A-A1EB-8967F44FE39C}"/>
              </a:ext>
            </a:extLst>
          </p:cNvPr>
          <p:cNvSpPr/>
          <p:nvPr/>
        </p:nvSpPr>
        <p:spPr>
          <a:xfrm>
            <a:off x="6299531" y="1"/>
            <a:ext cx="183972" cy="3223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Rectangle 17">
            <a:extLst>
              <a:ext uri="{FF2B5EF4-FFF2-40B4-BE49-F238E27FC236}">
                <a16:creationId xmlns:a16="http://schemas.microsoft.com/office/drawing/2014/main" id="{600AFCA8-E2BE-E1AD-4B43-3D1834E13D3A}"/>
              </a:ext>
            </a:extLst>
          </p:cNvPr>
          <p:cNvSpPr/>
          <p:nvPr/>
        </p:nvSpPr>
        <p:spPr>
          <a:xfrm>
            <a:off x="6299531" y="3223261"/>
            <a:ext cx="183972" cy="3296810"/>
          </a:xfrm>
          <a:prstGeom prst="rect">
            <a:avLst/>
          </a:prstGeom>
          <a:solidFill>
            <a:srgbClr val="255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TextBox 21">
            <a:extLst>
              <a:ext uri="{FF2B5EF4-FFF2-40B4-BE49-F238E27FC236}">
                <a16:creationId xmlns:a16="http://schemas.microsoft.com/office/drawing/2014/main" id="{7A022AA0-A57E-01DA-4613-9AF163D64A23}"/>
              </a:ext>
            </a:extLst>
          </p:cNvPr>
          <p:cNvSpPr txBox="1"/>
          <p:nvPr/>
        </p:nvSpPr>
        <p:spPr>
          <a:xfrm>
            <a:off x="3299791" y="82892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8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FE795B-250A-8642-561E-BE171DF5E46B}"/>
              </a:ext>
            </a:extLst>
          </p:cNvPr>
          <p:cNvSpPr>
            <a:spLocks noGrp="1"/>
          </p:cNvSpPr>
          <p:nvPr>
            <p:ph idx="1"/>
          </p:nvPr>
        </p:nvSpPr>
        <p:spPr>
          <a:xfrm>
            <a:off x="838201" y="2010288"/>
            <a:ext cx="10335321" cy="1418712"/>
          </a:xfrm>
        </p:spPr>
        <p:txBody>
          <a:bodyPr/>
          <a:lstStyle/>
          <a:p>
            <a:pPr marL="0" indent="0">
              <a:buNone/>
            </a:pPr>
            <a:r>
              <a:rPr lang="en-US" sz="2200" dirty="0"/>
              <a:t>If so, did you know you can now directly access your </a:t>
            </a:r>
            <a:r>
              <a:rPr lang="en-US" sz="2200" dirty="0" err="1"/>
              <a:t>organisations</a:t>
            </a:r>
            <a:r>
              <a:rPr lang="en-US" sz="2200" dirty="0"/>
              <a:t> online, full-text content from the Library, simply by setting up our new browser extension in less than 3 minutes?</a:t>
            </a:r>
          </a:p>
          <a:p>
            <a:endParaRPr lang="en-US" sz="2400" dirty="0"/>
          </a:p>
        </p:txBody>
      </p:sp>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a:xfrm>
            <a:off x="838201" y="277222"/>
            <a:ext cx="10515600" cy="1023710"/>
          </a:xfrm>
        </p:spPr>
        <p:txBody>
          <a:bodyPr/>
          <a:lstStyle/>
          <a:p>
            <a:r>
              <a:rPr lang="en-US" dirty="0"/>
              <a:t>Do you use Google Scholar, PubMed and/or Wikipedia for Research?</a:t>
            </a:r>
          </a:p>
        </p:txBody>
      </p:sp>
      <p:sp>
        <p:nvSpPr>
          <p:cNvPr id="13" name="Content Placeholder 2">
            <a:extLst>
              <a:ext uri="{FF2B5EF4-FFF2-40B4-BE49-F238E27FC236}">
                <a16:creationId xmlns:a16="http://schemas.microsoft.com/office/drawing/2014/main" id="{8EE9616E-BF87-B9AB-54A7-F7F5238F062D}"/>
              </a:ext>
            </a:extLst>
          </p:cNvPr>
          <p:cNvSpPr txBox="1">
            <a:spLocks/>
          </p:cNvSpPr>
          <p:nvPr/>
        </p:nvSpPr>
        <p:spPr>
          <a:xfrm>
            <a:off x="838202" y="3572711"/>
            <a:ext cx="7262306" cy="256967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Our </a:t>
            </a:r>
            <a:r>
              <a:rPr lang="en-US" sz="2200" b="1" dirty="0"/>
              <a:t>FREE &amp; NEW </a:t>
            </a:r>
            <a:r>
              <a:rPr lang="en-US" sz="2200" dirty="0"/>
              <a:t>browser extension tool  ‘EBSCOhost Passport’ allows you to seamlessly access your Library’s range of full-text articles, by providing an ‘E’ icon that can load the PDFs directly within those environments, saving you both time and effort in the future!</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endParaRPr lang="en-US" sz="2400" dirty="0"/>
          </a:p>
          <a:p>
            <a:endParaRPr lang="en-US" sz="2400" dirty="0"/>
          </a:p>
        </p:txBody>
      </p:sp>
      <p:pic>
        <p:nvPicPr>
          <p:cNvPr id="14" name="Picture 13" descr="A blue square with a white letter e&#10;&#10;Description automatically generated">
            <a:extLst>
              <a:ext uri="{FF2B5EF4-FFF2-40B4-BE49-F238E27FC236}">
                <a16:creationId xmlns:a16="http://schemas.microsoft.com/office/drawing/2014/main" id="{DEE58E65-E7B2-6680-2117-3B4AC782401E}"/>
              </a:ext>
            </a:extLst>
          </p:cNvPr>
          <p:cNvPicPr>
            <a:picLocks noChangeAspect="1"/>
          </p:cNvPicPr>
          <p:nvPr/>
        </p:nvPicPr>
        <p:blipFill>
          <a:blip r:embed="rId3"/>
          <a:stretch>
            <a:fillRect/>
          </a:stretch>
        </p:blipFill>
        <p:spPr>
          <a:xfrm>
            <a:off x="8702382" y="3429000"/>
            <a:ext cx="3227625" cy="3199146"/>
          </a:xfrm>
          <a:prstGeom prst="rect">
            <a:avLst/>
          </a:prstGeom>
        </p:spPr>
      </p:pic>
    </p:spTree>
    <p:extLst>
      <p:ext uri="{BB962C8B-B14F-4D97-AF65-F5344CB8AC3E}">
        <p14:creationId xmlns:p14="http://schemas.microsoft.com/office/powerpoint/2010/main" val="23626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3DBC4-1DE1-D3E4-49C8-C42EB9ACFFAC}"/>
              </a:ext>
            </a:extLst>
          </p:cNvPr>
          <p:cNvPicPr>
            <a:picLocks noChangeAspect="1"/>
          </p:cNvPicPr>
          <p:nvPr/>
        </p:nvPicPr>
        <p:blipFill>
          <a:blip r:embed="rId3"/>
          <a:stretch>
            <a:fillRect/>
          </a:stretch>
        </p:blipFill>
        <p:spPr>
          <a:xfrm>
            <a:off x="1051264" y="3710793"/>
            <a:ext cx="10302535" cy="1252306"/>
          </a:xfrm>
          <a:prstGeom prst="rect">
            <a:avLst/>
          </a:prstGeom>
          <a:ln w="3175">
            <a:solidFill>
              <a:schemeClr val="tx2"/>
            </a:solidFill>
          </a:ln>
        </p:spPr>
      </p:pic>
      <p:sp>
        <p:nvSpPr>
          <p:cNvPr id="14" name="Rectangle 13">
            <a:extLst>
              <a:ext uri="{FF2B5EF4-FFF2-40B4-BE49-F238E27FC236}">
                <a16:creationId xmlns:a16="http://schemas.microsoft.com/office/drawing/2014/main" id="{642D7A51-FB6E-4134-69E1-49CB7F33A4D4}"/>
              </a:ext>
            </a:extLst>
          </p:cNvPr>
          <p:cNvSpPr/>
          <p:nvPr/>
        </p:nvSpPr>
        <p:spPr>
          <a:xfrm>
            <a:off x="4586991" y="4396908"/>
            <a:ext cx="5096656" cy="2101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Installing EBSCOhost Passport for Google Chrome</a:t>
            </a:r>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838201" y="2010288"/>
            <a:ext cx="10515599" cy="2101036"/>
          </a:xfrm>
        </p:spPr>
        <p:txBody>
          <a:bodyPr/>
          <a:lstStyle/>
          <a:p>
            <a:pPr marL="514350" indent="-514350">
              <a:buFont typeface="+mj-lt"/>
              <a:buAutoNum type="arabicPeriod"/>
            </a:pPr>
            <a:r>
              <a:rPr lang="en-US" sz="2200" dirty="0"/>
              <a:t>Open Google Chrome and click on the 3 vertical dots in the top right of</a:t>
            </a:r>
            <a:br>
              <a:rPr lang="en-US" sz="2200" dirty="0"/>
            </a:br>
            <a:r>
              <a:rPr lang="en-US" sz="2200" dirty="0"/>
              <a:t>the screen.</a:t>
            </a:r>
          </a:p>
          <a:p>
            <a:pPr marL="514350" indent="-514350">
              <a:buFont typeface="+mj-lt"/>
              <a:buAutoNum type="arabicPeriod"/>
            </a:pPr>
            <a:r>
              <a:rPr lang="en-US" sz="2200" dirty="0"/>
              <a:t>Select Extensions from the drop-down menu, then ‘Visit Chrome Web Store’.</a:t>
            </a:r>
          </a:p>
        </p:txBody>
      </p:sp>
      <p:sp>
        <p:nvSpPr>
          <p:cNvPr id="5" name="Rectangle 4">
            <a:extLst>
              <a:ext uri="{FF2B5EF4-FFF2-40B4-BE49-F238E27FC236}">
                <a16:creationId xmlns:a16="http://schemas.microsoft.com/office/drawing/2014/main" id="{8F9EFED7-758B-F1DE-C17C-7EE58907BB2A}"/>
              </a:ext>
            </a:extLst>
          </p:cNvPr>
          <p:cNvSpPr/>
          <p:nvPr/>
        </p:nvSpPr>
        <p:spPr>
          <a:xfrm>
            <a:off x="11020300" y="3890611"/>
            <a:ext cx="463138" cy="44633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20F104DF-8D7C-540B-91FD-458E806A0D16}"/>
              </a:ext>
            </a:extLst>
          </p:cNvPr>
          <p:cNvPicPr>
            <a:picLocks noChangeAspect="1"/>
          </p:cNvPicPr>
          <p:nvPr/>
        </p:nvPicPr>
        <p:blipFill rotWithShape="1">
          <a:blip r:embed="rId3"/>
          <a:srcRect l="84723" b="53544"/>
          <a:stretch/>
        </p:blipFill>
        <p:spPr>
          <a:xfrm>
            <a:off x="4761187" y="4557660"/>
            <a:ext cx="4761738" cy="1760098"/>
          </a:xfrm>
          <a:prstGeom prst="rect">
            <a:avLst/>
          </a:prstGeom>
          <a:ln w="3175">
            <a:solidFill>
              <a:schemeClr val="tx2"/>
            </a:solidFill>
          </a:ln>
        </p:spPr>
      </p:pic>
      <p:sp>
        <p:nvSpPr>
          <p:cNvPr id="13" name="Rectangle 12">
            <a:extLst>
              <a:ext uri="{FF2B5EF4-FFF2-40B4-BE49-F238E27FC236}">
                <a16:creationId xmlns:a16="http://schemas.microsoft.com/office/drawing/2014/main" id="{43A76361-5648-A0FE-F988-267AF3E2323B}"/>
              </a:ext>
            </a:extLst>
          </p:cNvPr>
          <p:cNvSpPr/>
          <p:nvPr/>
        </p:nvSpPr>
        <p:spPr>
          <a:xfrm>
            <a:off x="8726865" y="5446605"/>
            <a:ext cx="684547" cy="65971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0049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Installing EBSCOhost Passport for Google Chrome</a:t>
            </a:r>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838200" y="2010286"/>
            <a:ext cx="10942122" cy="1526289"/>
          </a:xfrm>
        </p:spPr>
        <p:txBody>
          <a:bodyPr/>
          <a:lstStyle/>
          <a:p>
            <a:pPr marL="514350" indent="-514350">
              <a:buFont typeface="+mj-lt"/>
              <a:buAutoNum type="arabicPeriod" startAt="3"/>
            </a:pPr>
            <a:r>
              <a:rPr lang="en-US" sz="2200" dirty="0"/>
              <a:t>Type in ‘</a:t>
            </a:r>
            <a:r>
              <a:rPr lang="en-US" sz="2200" b="1" dirty="0" err="1"/>
              <a:t>ebscohost</a:t>
            </a:r>
            <a:r>
              <a:rPr lang="en-US" sz="2200" b="1" dirty="0"/>
              <a:t> passport</a:t>
            </a:r>
            <a:r>
              <a:rPr lang="en-US" sz="2200" dirty="0"/>
              <a:t>’ into the search box in the far left which then presents the following screen as per the below and then click anywhere inside the box under the ‘Extensions’ heading such as on the ‘E’ symbol or on the EBSCOhost Passport title.</a:t>
            </a:r>
          </a:p>
        </p:txBody>
      </p:sp>
      <p:pic>
        <p:nvPicPr>
          <p:cNvPr id="2" name="Picture 1">
            <a:extLst>
              <a:ext uri="{FF2B5EF4-FFF2-40B4-BE49-F238E27FC236}">
                <a16:creationId xmlns:a16="http://schemas.microsoft.com/office/drawing/2014/main" id="{46A7E41A-4FDF-BBAF-3849-4731806DDF83}"/>
              </a:ext>
            </a:extLst>
          </p:cNvPr>
          <p:cNvPicPr>
            <a:picLocks noChangeAspect="1"/>
          </p:cNvPicPr>
          <p:nvPr/>
        </p:nvPicPr>
        <p:blipFill>
          <a:blip r:embed="rId3"/>
          <a:stretch>
            <a:fillRect/>
          </a:stretch>
        </p:blipFill>
        <p:spPr>
          <a:xfrm>
            <a:off x="2153461" y="3792527"/>
            <a:ext cx="7885077" cy="2525231"/>
          </a:xfrm>
          <a:prstGeom prst="rect">
            <a:avLst/>
          </a:prstGeom>
          <a:ln w="3175">
            <a:solidFill>
              <a:schemeClr val="tx2"/>
            </a:solidFill>
          </a:ln>
        </p:spPr>
      </p:pic>
    </p:spTree>
    <p:extLst>
      <p:ext uri="{BB962C8B-B14F-4D97-AF65-F5344CB8AC3E}">
        <p14:creationId xmlns:p14="http://schemas.microsoft.com/office/powerpoint/2010/main" val="129223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Installing EBSCOhost Passport for Google Chrome</a:t>
            </a:r>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838200" y="2158459"/>
            <a:ext cx="3008357" cy="1624022"/>
          </a:xfrm>
        </p:spPr>
        <p:txBody>
          <a:bodyPr/>
          <a:lstStyle/>
          <a:p>
            <a:pPr marL="514350" indent="-514350">
              <a:buFont typeface="+mj-lt"/>
              <a:buAutoNum type="arabicPeriod" startAt="4"/>
            </a:pPr>
            <a:r>
              <a:rPr lang="en-US" sz="2200" dirty="0"/>
              <a:t>Click the </a:t>
            </a:r>
            <a:br>
              <a:rPr lang="en-US" sz="2200" dirty="0"/>
            </a:br>
            <a:r>
              <a:rPr lang="en-US" sz="2200" dirty="0"/>
              <a:t>blue ‘Add to </a:t>
            </a:r>
            <a:br>
              <a:rPr lang="en-US" sz="2200" dirty="0"/>
            </a:br>
            <a:r>
              <a:rPr lang="en-US" sz="2200" dirty="0"/>
              <a:t>Chrome’ button.</a:t>
            </a:r>
          </a:p>
        </p:txBody>
      </p:sp>
      <p:pic>
        <p:nvPicPr>
          <p:cNvPr id="4" name="Picture 3">
            <a:extLst>
              <a:ext uri="{FF2B5EF4-FFF2-40B4-BE49-F238E27FC236}">
                <a16:creationId xmlns:a16="http://schemas.microsoft.com/office/drawing/2014/main" id="{BB3AC43F-9C40-B15C-743D-958C2A7AC2B6}"/>
              </a:ext>
            </a:extLst>
          </p:cNvPr>
          <p:cNvPicPr>
            <a:picLocks noChangeAspect="1"/>
          </p:cNvPicPr>
          <p:nvPr/>
        </p:nvPicPr>
        <p:blipFill rotWithShape="1">
          <a:blip r:embed="rId3"/>
          <a:srcRect l="-1" r="-509" b="58522"/>
          <a:stretch/>
        </p:blipFill>
        <p:spPr>
          <a:xfrm>
            <a:off x="3846557" y="2158459"/>
            <a:ext cx="6996224" cy="1624024"/>
          </a:xfrm>
          <a:prstGeom prst="rect">
            <a:avLst/>
          </a:prstGeom>
          <a:ln w="3175">
            <a:solidFill>
              <a:schemeClr val="tx2"/>
            </a:solidFill>
          </a:ln>
        </p:spPr>
      </p:pic>
      <p:sp>
        <p:nvSpPr>
          <p:cNvPr id="5" name="Content Placeholder 2">
            <a:extLst>
              <a:ext uri="{FF2B5EF4-FFF2-40B4-BE49-F238E27FC236}">
                <a16:creationId xmlns:a16="http://schemas.microsoft.com/office/drawing/2014/main" id="{D3027FFC-BB73-77E1-5582-CE2F95980632}"/>
              </a:ext>
            </a:extLst>
          </p:cNvPr>
          <p:cNvSpPr txBox="1">
            <a:spLocks/>
          </p:cNvSpPr>
          <p:nvPr/>
        </p:nvSpPr>
        <p:spPr>
          <a:xfrm>
            <a:off x="838199" y="4246705"/>
            <a:ext cx="3008357" cy="21611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200" dirty="0"/>
              <a:t>Click the ‘Add Extension’ on the popup window that appears.</a:t>
            </a:r>
          </a:p>
          <a:p>
            <a:pPr marL="514350" indent="-514350">
              <a:buFont typeface="+mj-lt"/>
              <a:buAutoNum type="arabicPeriod" startAt="5"/>
            </a:pPr>
            <a:endParaRPr lang="en-US" sz="2200" dirty="0"/>
          </a:p>
        </p:txBody>
      </p:sp>
      <p:pic>
        <p:nvPicPr>
          <p:cNvPr id="6" name="Picture 5">
            <a:extLst>
              <a:ext uri="{FF2B5EF4-FFF2-40B4-BE49-F238E27FC236}">
                <a16:creationId xmlns:a16="http://schemas.microsoft.com/office/drawing/2014/main" id="{3A4778DA-5AD7-F182-58AB-3617FD5551F8}"/>
              </a:ext>
            </a:extLst>
          </p:cNvPr>
          <p:cNvPicPr>
            <a:picLocks noChangeAspect="1"/>
          </p:cNvPicPr>
          <p:nvPr/>
        </p:nvPicPr>
        <p:blipFill>
          <a:blip r:embed="rId4"/>
          <a:stretch>
            <a:fillRect/>
          </a:stretch>
        </p:blipFill>
        <p:spPr>
          <a:xfrm>
            <a:off x="3846557" y="4227702"/>
            <a:ext cx="7933765" cy="2161110"/>
          </a:xfrm>
          <a:prstGeom prst="rect">
            <a:avLst/>
          </a:prstGeom>
          <a:ln w="3175">
            <a:solidFill>
              <a:schemeClr val="tx2"/>
            </a:solidFill>
          </a:ln>
        </p:spPr>
      </p:pic>
    </p:spTree>
    <p:extLst>
      <p:ext uri="{BB962C8B-B14F-4D97-AF65-F5344CB8AC3E}">
        <p14:creationId xmlns:p14="http://schemas.microsoft.com/office/powerpoint/2010/main" val="421631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Installing EBSCOhost Passport for Google Chrome</a:t>
            </a:r>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838200" y="2010287"/>
            <a:ext cx="10942122" cy="1250924"/>
          </a:xfrm>
        </p:spPr>
        <p:txBody>
          <a:bodyPr/>
          <a:lstStyle/>
          <a:p>
            <a:pPr marL="514350" indent="-514350">
              <a:buFont typeface="+mj-lt"/>
              <a:buAutoNum type="arabicPeriod" startAt="6"/>
            </a:pPr>
            <a:r>
              <a:rPr lang="en-US" sz="2200" b="1" dirty="0"/>
              <a:t>Enter your University/College/Corporate </a:t>
            </a:r>
            <a:r>
              <a:rPr lang="en-US" sz="2200" b="1" dirty="0" err="1"/>
              <a:t>organisation</a:t>
            </a:r>
            <a:r>
              <a:rPr lang="en-US" sz="2200" b="1" dirty="0"/>
              <a:t> name </a:t>
            </a:r>
            <a:r>
              <a:rPr lang="en-US" sz="2200" dirty="0"/>
              <a:t>in the search box ‘Search by name, postal code or city…..’ then click on the </a:t>
            </a:r>
            <a:r>
              <a:rPr lang="en-US" sz="2200" dirty="0" err="1"/>
              <a:t>organisation</a:t>
            </a:r>
            <a:r>
              <a:rPr lang="en-US" sz="2200" dirty="0"/>
              <a:t> name you are connected to that is presented in the list immediately below the search box.</a:t>
            </a:r>
          </a:p>
          <a:p>
            <a:pPr marL="514350" indent="-514350">
              <a:buFont typeface="+mj-lt"/>
              <a:buAutoNum type="arabicPeriod" startAt="6"/>
            </a:pPr>
            <a:endParaRPr lang="en-US" sz="2200" dirty="0"/>
          </a:p>
          <a:p>
            <a:pPr marL="514350" indent="-514350">
              <a:buFont typeface="+mj-lt"/>
              <a:buAutoNum type="arabicPeriod" startAt="6"/>
            </a:pPr>
            <a:r>
              <a:rPr lang="en-US" sz="2200" dirty="0"/>
              <a:t>.</a:t>
            </a:r>
          </a:p>
        </p:txBody>
      </p:sp>
      <p:pic>
        <p:nvPicPr>
          <p:cNvPr id="2" name="Picture 1">
            <a:extLst>
              <a:ext uri="{FF2B5EF4-FFF2-40B4-BE49-F238E27FC236}">
                <a16:creationId xmlns:a16="http://schemas.microsoft.com/office/drawing/2014/main" id="{7FC1F6E1-9FFA-137E-9223-7E299C48C9E0}"/>
              </a:ext>
            </a:extLst>
          </p:cNvPr>
          <p:cNvPicPr>
            <a:picLocks noChangeAspect="1"/>
          </p:cNvPicPr>
          <p:nvPr/>
        </p:nvPicPr>
        <p:blipFill>
          <a:blip r:embed="rId3"/>
          <a:stretch>
            <a:fillRect/>
          </a:stretch>
        </p:blipFill>
        <p:spPr>
          <a:xfrm>
            <a:off x="838200" y="3653823"/>
            <a:ext cx="10745660" cy="2663935"/>
          </a:xfrm>
          <a:prstGeom prst="rect">
            <a:avLst/>
          </a:prstGeom>
          <a:ln w="3175">
            <a:solidFill>
              <a:schemeClr val="tx2"/>
            </a:solidFill>
          </a:ln>
        </p:spPr>
      </p:pic>
    </p:spTree>
    <p:extLst>
      <p:ext uri="{BB962C8B-B14F-4D97-AF65-F5344CB8AC3E}">
        <p14:creationId xmlns:p14="http://schemas.microsoft.com/office/powerpoint/2010/main" val="32808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Installing EBSCOhost Passport for Google Chrome</a:t>
            </a:r>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838200" y="2010286"/>
            <a:ext cx="10942122" cy="1004429"/>
          </a:xfrm>
        </p:spPr>
        <p:txBody>
          <a:bodyPr/>
          <a:lstStyle/>
          <a:p>
            <a:pPr marL="514350" indent="-514350">
              <a:buFont typeface="+mj-lt"/>
              <a:buAutoNum type="arabicPeriod" startAt="7"/>
            </a:pPr>
            <a:r>
              <a:rPr lang="en-US" sz="2200" dirty="0"/>
              <a:t>Click the ‘jigsaw’ looking icon to the right of the star in the top toolbar, then click the ‘Pin’ icon as shown in the 2nd screenshot so it appears blue.</a:t>
            </a:r>
          </a:p>
        </p:txBody>
      </p:sp>
      <p:pic>
        <p:nvPicPr>
          <p:cNvPr id="5" name="Picture 4">
            <a:extLst>
              <a:ext uri="{FF2B5EF4-FFF2-40B4-BE49-F238E27FC236}">
                <a16:creationId xmlns:a16="http://schemas.microsoft.com/office/drawing/2014/main" id="{58D61DEF-74AF-A44F-C8F6-4BABD1A3AE82}"/>
              </a:ext>
            </a:extLst>
          </p:cNvPr>
          <p:cNvPicPr>
            <a:picLocks noChangeAspect="1"/>
          </p:cNvPicPr>
          <p:nvPr/>
        </p:nvPicPr>
        <p:blipFill>
          <a:blip r:embed="rId3"/>
          <a:stretch>
            <a:fillRect/>
          </a:stretch>
        </p:blipFill>
        <p:spPr>
          <a:xfrm>
            <a:off x="1017924" y="3130186"/>
            <a:ext cx="9555600" cy="2221652"/>
          </a:xfrm>
          <a:prstGeom prst="rect">
            <a:avLst/>
          </a:prstGeom>
          <a:ln w="3175">
            <a:solidFill>
              <a:schemeClr val="tx2"/>
            </a:solidFill>
          </a:ln>
        </p:spPr>
      </p:pic>
      <p:pic>
        <p:nvPicPr>
          <p:cNvPr id="4" name="Picture 3">
            <a:extLst>
              <a:ext uri="{FF2B5EF4-FFF2-40B4-BE49-F238E27FC236}">
                <a16:creationId xmlns:a16="http://schemas.microsoft.com/office/drawing/2014/main" id="{308A7806-EC1E-AF00-1EDF-C7BFFED6E9A5}"/>
              </a:ext>
            </a:extLst>
          </p:cNvPr>
          <p:cNvPicPr>
            <a:picLocks noChangeAspect="1"/>
          </p:cNvPicPr>
          <p:nvPr/>
        </p:nvPicPr>
        <p:blipFill rotWithShape="1">
          <a:blip r:embed="rId4"/>
          <a:srcRect b="36546"/>
          <a:stretch/>
        </p:blipFill>
        <p:spPr>
          <a:xfrm>
            <a:off x="6096000" y="3931561"/>
            <a:ext cx="5276664" cy="2459397"/>
          </a:xfrm>
          <a:prstGeom prst="rect">
            <a:avLst/>
          </a:prstGeom>
          <a:ln w="3175">
            <a:solidFill>
              <a:schemeClr val="tx2"/>
            </a:solidFill>
          </a:ln>
        </p:spPr>
      </p:pic>
      <p:sp>
        <p:nvSpPr>
          <p:cNvPr id="6" name="Rectangle 5">
            <a:extLst>
              <a:ext uri="{FF2B5EF4-FFF2-40B4-BE49-F238E27FC236}">
                <a16:creationId xmlns:a16="http://schemas.microsoft.com/office/drawing/2014/main" id="{361BAB33-B5AE-633E-754C-8942AF407053}"/>
              </a:ext>
            </a:extLst>
          </p:cNvPr>
          <p:cNvSpPr/>
          <p:nvPr/>
        </p:nvSpPr>
        <p:spPr>
          <a:xfrm>
            <a:off x="10094620" y="5829152"/>
            <a:ext cx="463138" cy="44633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Rectangle 6">
            <a:extLst>
              <a:ext uri="{FF2B5EF4-FFF2-40B4-BE49-F238E27FC236}">
                <a16:creationId xmlns:a16="http://schemas.microsoft.com/office/drawing/2014/main" id="{0D815E03-A71E-CD99-76B5-4D00DE0FA2AA}"/>
              </a:ext>
            </a:extLst>
          </p:cNvPr>
          <p:cNvSpPr/>
          <p:nvPr/>
        </p:nvSpPr>
        <p:spPr>
          <a:xfrm>
            <a:off x="9460686" y="3280032"/>
            <a:ext cx="463138" cy="44633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8598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Installing EBSCOhost Passport for Google Chrome</a:t>
            </a:r>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838200" y="2010287"/>
            <a:ext cx="10942122" cy="606702"/>
          </a:xfrm>
        </p:spPr>
        <p:txBody>
          <a:bodyPr/>
          <a:lstStyle/>
          <a:p>
            <a:pPr marL="514350" indent="-514350">
              <a:buFont typeface="+mj-lt"/>
              <a:buAutoNum type="arabicPeriod" startAt="8"/>
            </a:pPr>
            <a:r>
              <a:rPr lang="en-US" sz="2200" dirty="0"/>
              <a:t>An ‘E’ icon is now added to your browser and is now setup to use!</a:t>
            </a:r>
          </a:p>
          <a:p>
            <a:pPr marL="514350" indent="-514350">
              <a:buFont typeface="+mj-lt"/>
              <a:buAutoNum type="arabicPeriod" startAt="8"/>
            </a:pPr>
            <a:endParaRPr lang="en-US" sz="2200" dirty="0"/>
          </a:p>
        </p:txBody>
      </p:sp>
      <p:grpSp>
        <p:nvGrpSpPr>
          <p:cNvPr id="21" name="Group 20">
            <a:extLst>
              <a:ext uri="{FF2B5EF4-FFF2-40B4-BE49-F238E27FC236}">
                <a16:creationId xmlns:a16="http://schemas.microsoft.com/office/drawing/2014/main" id="{6A16323E-31EF-7EA7-14F3-258648BDCD9B}"/>
              </a:ext>
            </a:extLst>
          </p:cNvPr>
          <p:cNvGrpSpPr/>
          <p:nvPr/>
        </p:nvGrpSpPr>
        <p:grpSpPr>
          <a:xfrm>
            <a:off x="1371600" y="2648163"/>
            <a:ext cx="8997467" cy="2433394"/>
            <a:chOff x="1371600" y="2648163"/>
            <a:chExt cx="8997467" cy="2433394"/>
          </a:xfrm>
        </p:grpSpPr>
        <p:pic>
          <p:nvPicPr>
            <p:cNvPr id="2" name="Picture 1">
              <a:extLst>
                <a:ext uri="{FF2B5EF4-FFF2-40B4-BE49-F238E27FC236}">
                  <a16:creationId xmlns:a16="http://schemas.microsoft.com/office/drawing/2014/main" id="{7BF0238B-519D-8461-0529-003B71B37161}"/>
                </a:ext>
              </a:extLst>
            </p:cNvPr>
            <p:cNvPicPr>
              <a:picLocks noChangeAspect="1"/>
            </p:cNvPicPr>
            <p:nvPr/>
          </p:nvPicPr>
          <p:blipFill>
            <a:blip r:embed="rId3"/>
            <a:stretch>
              <a:fillRect/>
            </a:stretch>
          </p:blipFill>
          <p:spPr>
            <a:xfrm>
              <a:off x="1371600" y="2648163"/>
              <a:ext cx="8997467" cy="2433394"/>
            </a:xfrm>
            <a:prstGeom prst="rect">
              <a:avLst/>
            </a:prstGeom>
            <a:ln w="3175">
              <a:solidFill>
                <a:schemeClr val="tx2"/>
              </a:solidFill>
            </a:ln>
          </p:spPr>
        </p:pic>
        <p:sp>
          <p:nvSpPr>
            <p:cNvPr id="6" name="Rectangle 5">
              <a:extLst>
                <a:ext uri="{FF2B5EF4-FFF2-40B4-BE49-F238E27FC236}">
                  <a16:creationId xmlns:a16="http://schemas.microsoft.com/office/drawing/2014/main" id="{361BAB33-B5AE-633E-754C-8942AF407053}"/>
                </a:ext>
              </a:extLst>
            </p:cNvPr>
            <p:cNvSpPr/>
            <p:nvPr/>
          </p:nvSpPr>
          <p:spPr>
            <a:xfrm>
              <a:off x="9121514" y="2805994"/>
              <a:ext cx="403459" cy="388822"/>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8" name="Content Placeholder 2">
            <a:extLst>
              <a:ext uri="{FF2B5EF4-FFF2-40B4-BE49-F238E27FC236}">
                <a16:creationId xmlns:a16="http://schemas.microsoft.com/office/drawing/2014/main" id="{6D1B3BE7-09C6-7B6E-92E7-2457DF6E8858}"/>
              </a:ext>
            </a:extLst>
          </p:cNvPr>
          <p:cNvSpPr txBox="1">
            <a:spLocks/>
          </p:cNvSpPr>
          <p:nvPr/>
        </p:nvSpPr>
        <p:spPr>
          <a:xfrm>
            <a:off x="838200" y="5216910"/>
            <a:ext cx="10942122" cy="135235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For a help guide and further information on EBSCOhost Passport, please see </a:t>
            </a:r>
            <a:br>
              <a:rPr lang="en-US" sz="2200" dirty="0"/>
            </a:br>
            <a:r>
              <a:rPr lang="en-US" sz="2200" dirty="0"/>
              <a:t>our short 2-minute tutorial video by clicking here: </a:t>
            </a:r>
            <a:r>
              <a:rPr lang="en-US" sz="2200" dirty="0">
                <a:hlinkClick r:id="rId4"/>
              </a:rPr>
              <a:t>https://youtu.be/wGi6BoD3pwk</a:t>
            </a:r>
            <a:r>
              <a:rPr lang="en-US" sz="2200" dirty="0"/>
              <a:t> </a:t>
            </a:r>
            <a:br>
              <a:rPr lang="en-US" sz="2200" dirty="0"/>
            </a:br>
            <a:r>
              <a:rPr lang="en-US" sz="2200" dirty="0"/>
              <a:t>or contact your Library for further information.</a:t>
            </a:r>
          </a:p>
          <a:p>
            <a:pPr marL="0" indent="0">
              <a:buNone/>
            </a:pPr>
            <a:endParaRPr lang="en-US" sz="2200" dirty="0"/>
          </a:p>
          <a:p>
            <a:pPr marL="514350" indent="-514350">
              <a:buFont typeface="+mj-lt"/>
              <a:buAutoNum type="arabicPeriod" startAt="8"/>
            </a:pPr>
            <a:endParaRPr lang="en-US" sz="2200" dirty="0"/>
          </a:p>
        </p:txBody>
      </p:sp>
      <p:sp>
        <p:nvSpPr>
          <p:cNvPr id="18" name="Rectangle 17">
            <a:extLst>
              <a:ext uri="{FF2B5EF4-FFF2-40B4-BE49-F238E27FC236}">
                <a16:creationId xmlns:a16="http://schemas.microsoft.com/office/drawing/2014/main" id="{58489377-912B-0573-0A5C-0E6CEB3AA60A}"/>
              </a:ext>
            </a:extLst>
          </p:cNvPr>
          <p:cNvSpPr/>
          <p:nvPr/>
        </p:nvSpPr>
        <p:spPr>
          <a:xfrm>
            <a:off x="7332955" y="3604334"/>
            <a:ext cx="4447367" cy="1612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D95357BA-5606-CA4E-C93D-F2C076302EC0}"/>
              </a:ext>
            </a:extLst>
          </p:cNvPr>
          <p:cNvPicPr>
            <a:picLocks noChangeAspect="1"/>
          </p:cNvPicPr>
          <p:nvPr/>
        </p:nvPicPr>
        <p:blipFill rotWithShape="1">
          <a:blip r:embed="rId3"/>
          <a:srcRect l="81291" b="76555"/>
          <a:stretch/>
        </p:blipFill>
        <p:spPr>
          <a:xfrm>
            <a:off x="7438392" y="3690728"/>
            <a:ext cx="4263577" cy="1444978"/>
          </a:xfrm>
          <a:prstGeom prst="rect">
            <a:avLst/>
          </a:prstGeom>
          <a:ln w="3175">
            <a:solidFill>
              <a:schemeClr val="tx2"/>
            </a:solidFill>
          </a:ln>
        </p:spPr>
      </p:pic>
      <p:sp>
        <p:nvSpPr>
          <p:cNvPr id="19" name="Rectangle 18">
            <a:extLst>
              <a:ext uri="{FF2B5EF4-FFF2-40B4-BE49-F238E27FC236}">
                <a16:creationId xmlns:a16="http://schemas.microsoft.com/office/drawing/2014/main" id="{57FBD717-151E-7F92-E900-17D7CE6120DE}"/>
              </a:ext>
            </a:extLst>
          </p:cNvPr>
          <p:cNvSpPr/>
          <p:nvPr/>
        </p:nvSpPr>
        <p:spPr>
          <a:xfrm>
            <a:off x="8739925" y="4304941"/>
            <a:ext cx="583318" cy="56215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42281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C7946-5C9B-0EFD-2D15-C4B1405EFEAE}"/>
              </a:ext>
            </a:extLst>
          </p:cNvPr>
          <p:cNvSpPr>
            <a:spLocks noGrp="1"/>
          </p:cNvSpPr>
          <p:nvPr>
            <p:ph type="title"/>
          </p:nvPr>
        </p:nvSpPr>
        <p:spPr/>
        <p:txBody>
          <a:bodyPr/>
          <a:lstStyle/>
          <a:p>
            <a:r>
              <a:rPr lang="en-US" dirty="0"/>
              <a:t>EBSCOhost Passport Example – Wikipedia </a:t>
            </a:r>
            <a:br>
              <a:rPr lang="en-US" dirty="0"/>
            </a:br>
            <a:endParaRPr lang="en-US" dirty="0"/>
          </a:p>
        </p:txBody>
      </p:sp>
      <p:sp>
        <p:nvSpPr>
          <p:cNvPr id="3" name="Content Placeholder 2">
            <a:extLst>
              <a:ext uri="{FF2B5EF4-FFF2-40B4-BE49-F238E27FC236}">
                <a16:creationId xmlns:a16="http://schemas.microsoft.com/office/drawing/2014/main" id="{40AEC774-632B-8B09-2068-F61A3A867446}"/>
              </a:ext>
            </a:extLst>
          </p:cNvPr>
          <p:cNvSpPr>
            <a:spLocks noGrp="1"/>
          </p:cNvSpPr>
          <p:nvPr>
            <p:ph idx="1"/>
          </p:nvPr>
        </p:nvSpPr>
        <p:spPr>
          <a:xfrm>
            <a:off x="6671868" y="2101369"/>
            <a:ext cx="5266944" cy="924549"/>
          </a:xfrm>
        </p:spPr>
        <p:txBody>
          <a:bodyPr/>
          <a:lstStyle/>
          <a:p>
            <a:pPr marL="0" indent="0" algn="ctr">
              <a:buNone/>
            </a:pPr>
            <a:r>
              <a:rPr lang="en-US" sz="2200" dirty="0"/>
              <a:t>EBSCOhost Passport – </a:t>
            </a:r>
            <a:br>
              <a:rPr lang="en-US" sz="2200" dirty="0"/>
            </a:br>
            <a:r>
              <a:rPr lang="en-US" sz="2200" dirty="0"/>
              <a:t>Browser Extension Demo</a:t>
            </a:r>
          </a:p>
          <a:p>
            <a:pPr marL="0" indent="0" algn="ctr">
              <a:buNone/>
            </a:pPr>
            <a:endParaRPr lang="en-US" sz="2200" dirty="0"/>
          </a:p>
          <a:p>
            <a:pPr marL="514350" indent="-514350" algn="ctr">
              <a:buFont typeface="+mj-lt"/>
              <a:buAutoNum type="arabicPeriod" startAt="8"/>
            </a:pPr>
            <a:endParaRPr lang="en-US" sz="2200" dirty="0"/>
          </a:p>
        </p:txBody>
      </p:sp>
      <p:sp>
        <p:nvSpPr>
          <p:cNvPr id="8" name="Content Placeholder 2">
            <a:extLst>
              <a:ext uri="{FF2B5EF4-FFF2-40B4-BE49-F238E27FC236}">
                <a16:creationId xmlns:a16="http://schemas.microsoft.com/office/drawing/2014/main" id="{6D1B3BE7-09C6-7B6E-92E7-2457DF6E8858}"/>
              </a:ext>
            </a:extLst>
          </p:cNvPr>
          <p:cNvSpPr txBox="1">
            <a:spLocks/>
          </p:cNvSpPr>
          <p:nvPr/>
        </p:nvSpPr>
        <p:spPr>
          <a:xfrm>
            <a:off x="838200" y="2101370"/>
            <a:ext cx="5471062" cy="446789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Now look for the ‘E’ icon, in-context on </a:t>
            </a:r>
            <a:br>
              <a:rPr lang="en-US" sz="2200" dirty="0"/>
            </a:br>
            <a:r>
              <a:rPr lang="en-US" sz="2200" dirty="0"/>
              <a:t>the page and click to access the full-text article, or on the right-hand side to indicate access is available through your institution or freely available as Open Access.</a:t>
            </a:r>
          </a:p>
          <a:p>
            <a:pPr marL="0" indent="0">
              <a:buNone/>
            </a:pPr>
            <a:r>
              <a:rPr lang="en-US" sz="2200" dirty="0"/>
              <a:t>If you liked this, have you tried our </a:t>
            </a:r>
            <a:br>
              <a:rPr lang="en-US" sz="2200" dirty="0"/>
            </a:br>
            <a:r>
              <a:rPr lang="en-US" sz="2200" dirty="0"/>
              <a:t>FREE ‘EBSCO’ Mobile App yet? If not head to the App Store / Google Play </a:t>
            </a:r>
            <a:br>
              <a:rPr lang="en-US" sz="2200" dirty="0"/>
            </a:br>
            <a:r>
              <a:rPr lang="en-US" sz="2200" dirty="0"/>
              <a:t>today and easily access full-text content on-the-go, especially when you’re not </a:t>
            </a:r>
            <a:br>
              <a:rPr lang="en-US" sz="2200" dirty="0"/>
            </a:br>
            <a:r>
              <a:rPr lang="en-US" sz="2200" dirty="0"/>
              <a:t>at the Library/your desk or office!</a:t>
            </a:r>
          </a:p>
          <a:p>
            <a:pPr marL="0" indent="0">
              <a:buNone/>
            </a:pPr>
            <a:endParaRPr lang="en-US" sz="2200" dirty="0"/>
          </a:p>
          <a:p>
            <a:pPr marL="0" indent="0">
              <a:buNone/>
            </a:pPr>
            <a:endParaRPr lang="en-US" sz="2200" dirty="0"/>
          </a:p>
          <a:p>
            <a:pPr marL="514350" indent="-514350">
              <a:buFont typeface="+mj-lt"/>
              <a:buAutoNum type="arabicPeriod" startAt="8"/>
            </a:pPr>
            <a:endParaRPr lang="en-US" sz="2200" dirty="0"/>
          </a:p>
        </p:txBody>
      </p:sp>
      <p:pic>
        <p:nvPicPr>
          <p:cNvPr id="4" name="Picture 3" descr="Graphical user interface, application&#10;&#10;Description automatically generated">
            <a:extLst>
              <a:ext uri="{FF2B5EF4-FFF2-40B4-BE49-F238E27FC236}">
                <a16:creationId xmlns:a16="http://schemas.microsoft.com/office/drawing/2014/main" id="{1C83C26B-CA95-8D8D-93FF-2BB477565113}"/>
              </a:ext>
            </a:extLst>
          </p:cNvPr>
          <p:cNvPicPr>
            <a:picLocks noChangeAspect="1"/>
          </p:cNvPicPr>
          <p:nvPr/>
        </p:nvPicPr>
        <p:blipFill rotWithShape="1">
          <a:blip r:embed="rId3"/>
          <a:srcRect b="-7640"/>
          <a:stretch/>
        </p:blipFill>
        <p:spPr>
          <a:xfrm>
            <a:off x="6671868" y="3025918"/>
            <a:ext cx="5266944" cy="3543346"/>
          </a:xfrm>
          <a:prstGeom prst="rect">
            <a:avLst/>
          </a:prstGeom>
          <a:ln w="3175">
            <a:solidFill>
              <a:schemeClr val="tx2"/>
            </a:solidFill>
          </a:ln>
          <a:effectLst/>
        </p:spPr>
      </p:pic>
    </p:spTree>
    <p:extLst>
      <p:ext uri="{BB962C8B-B14F-4D97-AF65-F5344CB8AC3E}">
        <p14:creationId xmlns:p14="http://schemas.microsoft.com/office/powerpoint/2010/main" val="185272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EBSCO General - Body">
  <a:themeElements>
    <a:clrScheme name="EBSCO 1">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9A814"/>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3_EBSCO General - Body">
  <a:themeElements>
    <a:clrScheme name="EBSCO 1">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9A814"/>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2_EBSCO General - Body">
  <a:themeElements>
    <a:clrScheme name="EBSCO 1">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9A814"/>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710184D10A04FBD363C389BB4D6C0" ma:contentTypeVersion="17" ma:contentTypeDescription="Create a new document." ma:contentTypeScope="" ma:versionID="ae546985532801b990a723392d7a33f2">
  <xsd:schema xmlns:xsd="http://www.w3.org/2001/XMLSchema" xmlns:xs="http://www.w3.org/2001/XMLSchema" xmlns:p="http://schemas.microsoft.com/office/2006/metadata/properties" xmlns:ns2="67dddcd3-9c67-4592-823f-c6bcf2e74877" xmlns:ns3="85d30998-05f0-43b2-a7a9-5f476e67833d" xmlns:ns4="433ab683-db71-4fa7-9c54-3ecc2228fb12" targetNamespace="http://schemas.microsoft.com/office/2006/metadata/properties" ma:root="true" ma:fieldsID="a3a13c3bdc67ffdbfc49b7e042210722" ns2:_="" ns3:_="" ns4:_="">
    <xsd:import namespace="67dddcd3-9c67-4592-823f-c6bcf2e74877"/>
    <xsd:import namespace="85d30998-05f0-43b2-a7a9-5f476e67833d"/>
    <xsd:import namespace="433ab683-db71-4fa7-9c54-3ecc2228f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dcd3-9c67-4592-823f-c6bcf2e74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52abea7-4a42-4a00-9534-35aba9b2966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d30998-05f0-43b2-a7a9-5f476e67833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8b32b20-bdd4-4bec-8eb3-7feac8209c6c}" ma:internalName="TaxCatchAll" ma:showField="CatchAllData" ma:web="433ab683-db71-4fa7-9c54-3ecc2228fb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33ab683-db71-4fa7-9c54-3ecc2228fb12"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d30998-05f0-43b2-a7a9-5f476e67833d" xsi:nil="true"/>
    <lcf76f155ced4ddcb4097134ff3c332f xmlns="67dddcd3-9c67-4592-823f-c6bcf2e748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E97B88-E7B8-4083-BE16-A4F5B59C3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ddcd3-9c67-4592-823f-c6bcf2e74877"/>
    <ds:schemaRef ds:uri="85d30998-05f0-43b2-a7a9-5f476e67833d"/>
    <ds:schemaRef ds:uri="433ab683-db71-4fa7-9c54-3ecc2228f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896DB-78F9-41D1-98CB-D2BC598CB38D}">
  <ds:schemaRefs>
    <ds:schemaRef ds:uri="http://schemas.microsoft.com/sharepoint/v3/contenttype/forms"/>
  </ds:schemaRefs>
</ds:datastoreItem>
</file>

<file path=customXml/itemProps3.xml><?xml version="1.0" encoding="utf-8"?>
<ds:datastoreItem xmlns:ds="http://schemas.openxmlformats.org/officeDocument/2006/customXml" ds:itemID="{4964A492-6242-4126-97B6-710B2890FA0C}">
  <ds:schemaRefs>
    <ds:schemaRef ds:uri="http://schemas.microsoft.com/office/2006/metadata/properties"/>
    <ds:schemaRef ds:uri="http://purl.org/dc/dcmitype/"/>
    <ds:schemaRef ds:uri="67dddcd3-9c67-4592-823f-c6bcf2e74877"/>
    <ds:schemaRef ds:uri="85d30998-05f0-43b2-a7a9-5f476e67833d"/>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433ab683-db71-4fa7-9c54-3ecc2228fb12"/>
  </ds:schemaRefs>
</ds:datastoreItem>
</file>

<file path=docProps/app.xml><?xml version="1.0" encoding="utf-8"?>
<Properties xmlns="http://schemas.openxmlformats.org/officeDocument/2006/extended-properties" xmlns:vt="http://schemas.openxmlformats.org/officeDocument/2006/docPropsVTypes">
  <TotalTime>912</TotalTime>
  <Words>520</Words>
  <Application>Microsoft Macintosh PowerPoint</Application>
  <PresentationFormat>Widescreen</PresentationFormat>
  <Paragraphs>38</Paragraphs>
  <Slides>9</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1_EBSCO General - Body</vt:lpstr>
      <vt:lpstr>3_EBSCO General - Body</vt:lpstr>
      <vt:lpstr>2_EBSCO General - Body</vt:lpstr>
      <vt:lpstr>PowerPoint Presentation</vt:lpstr>
      <vt:lpstr>Do you use Google Scholar, PubMed and/or Wikipedia for Research?</vt:lpstr>
      <vt:lpstr>Installing EBSCOhost Passport for Google Chrome</vt:lpstr>
      <vt:lpstr>Installing EBSCOhost Passport for Google Chrome</vt:lpstr>
      <vt:lpstr>Installing EBSCOhost Passport for Google Chrome</vt:lpstr>
      <vt:lpstr>Installing EBSCOhost Passport for Google Chrome</vt:lpstr>
      <vt:lpstr>Installing EBSCOhost Passport for Google Chrome</vt:lpstr>
      <vt:lpstr>Installing EBSCOhost Passport for Google Chrome</vt:lpstr>
      <vt:lpstr>EBSCOhost Passport Example – Wikipedia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Tinkham</dc:creator>
  <cp:lastModifiedBy>Kendra Mack</cp:lastModifiedBy>
  <cp:revision>9</cp:revision>
  <dcterms:created xsi:type="dcterms:W3CDTF">2023-04-25T17:06:59Z</dcterms:created>
  <dcterms:modified xsi:type="dcterms:W3CDTF">2024-01-11T15:56:06Z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0x010100EDD710184D10A04FBD363C389BB4D6C0</vt:lpwstr>
  </property>
</Properties>
</file>