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6"/>
    <a:srgbClr val="3E75CF"/>
    <a:srgbClr val="B41782"/>
    <a:srgbClr val="007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nnon Tinkham" userId="cd0bc0d8-deb4-4596-a799-ea3e2919dcf1" providerId="ADAL" clId="{9E6DF093-9F12-BC4E-9973-C64DE0936734}"/>
    <pc:docChg chg="modSld">
      <pc:chgData name="Shannon Tinkham" userId="cd0bc0d8-deb4-4596-a799-ea3e2919dcf1" providerId="ADAL" clId="{9E6DF093-9F12-BC4E-9973-C64DE0936734}" dt="2024-01-25T14:58:36.577" v="10" actId="20577"/>
      <pc:docMkLst>
        <pc:docMk/>
      </pc:docMkLst>
      <pc:sldChg chg="modSp mod">
        <pc:chgData name="Shannon Tinkham" userId="cd0bc0d8-deb4-4596-a799-ea3e2919dcf1" providerId="ADAL" clId="{9E6DF093-9F12-BC4E-9973-C64DE0936734}" dt="2024-01-25T14:58:36.577" v="10" actId="20577"/>
        <pc:sldMkLst>
          <pc:docMk/>
          <pc:sldMk cId="3209598162" sldId="256"/>
        </pc:sldMkLst>
        <pc:spChg chg="mod">
          <ac:chgData name="Shannon Tinkham" userId="cd0bc0d8-deb4-4596-a799-ea3e2919dcf1" providerId="ADAL" clId="{9E6DF093-9F12-BC4E-9973-C64DE0936734}" dt="2024-01-25T14:58:36.577" v="10" actId="20577"/>
          <ac:spMkLst>
            <pc:docMk/>
            <pc:sldMk cId="3209598162" sldId="256"/>
            <ac:spMk id="39" creationId="{7E28DC18-11AD-D644-A47E-86B1B6A8579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5907020"/>
            <a:ext cx="12192000" cy="950979"/>
          </a:xfrm>
          <a:prstGeom prst="rect">
            <a:avLst/>
          </a:prstGeom>
          <a:solidFill>
            <a:srgbClr val="002F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1449859" y="1756707"/>
            <a:ext cx="92922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Webinar Goes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4866501" y="858698"/>
            <a:ext cx="245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1577215" y="4365831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7190762" y="4349822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2487466" y="4480944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 XX, 2024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7957932" y="4480944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10:00 a.m. EST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5BE0E9C-052A-086A-0089-741F46763B8D}"/>
              </a:ext>
            </a:extLst>
          </p:cNvPr>
          <p:cNvCxnSpPr/>
          <p:nvPr/>
        </p:nvCxnSpPr>
        <p:spPr>
          <a:xfrm>
            <a:off x="2637857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B61A97D-168E-648A-8E9A-FD7E29D4A6DE}"/>
              </a:ext>
            </a:extLst>
          </p:cNvPr>
          <p:cNvCxnSpPr/>
          <p:nvPr/>
        </p:nvCxnSpPr>
        <p:spPr>
          <a:xfrm>
            <a:off x="7259284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0F18415-54F0-7D35-66BC-D065A7110C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22373" y="6140320"/>
            <a:ext cx="2188408" cy="4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5CF23780302489B464AFB8697C0D3" ma:contentTypeVersion="15" ma:contentTypeDescription="Create a new document." ma:contentTypeScope="" ma:versionID="bb5200c950fa563090340bbcca8a6a8d">
  <xsd:schema xmlns:xsd="http://www.w3.org/2001/XMLSchema" xmlns:xs="http://www.w3.org/2001/XMLSchema" xmlns:p="http://schemas.microsoft.com/office/2006/metadata/properties" xmlns:ns2="4a923dc4-d5f3-443f-a0e1-7761a989373a" xmlns:ns3="85d30998-05f0-43b2-a7a9-5f476e67833d" targetNamespace="http://schemas.microsoft.com/office/2006/metadata/properties" ma:root="true" ma:fieldsID="90ea2d5ece33c03f6f57df933d50b6cd" ns2:_="" ns3:_="">
    <xsd:import namespace="4a923dc4-d5f3-443f-a0e1-7761a989373a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923dc4-d5f3-443f-a0e1-7761a98937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4a923dc4-d5f3-443f-a0e1-7761a989373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BBBB52-520E-4CB9-B278-4CF31617B9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915792-5221-47C1-AA7E-C6606FEF51EF}"/>
</file>

<file path=customXml/itemProps3.xml><?xml version="1.0" encoding="utf-8"?>
<ds:datastoreItem xmlns:ds="http://schemas.openxmlformats.org/officeDocument/2006/customXml" ds:itemID="{158536E9-DF89-4950-A663-97923B092FC9}">
  <ds:schemaRefs>
    <ds:schemaRef ds:uri="http://purl.org/dc/terms/"/>
    <ds:schemaRef ds:uri="http://schemas.microsoft.com/office/infopath/2007/PartnerControls"/>
    <ds:schemaRef ds:uri="4a923dc4-d5f3-443f-a0e1-7761a989373a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85d30998-05f0-43b2-a7a9-5f476e67833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Shannon Tinkham</cp:lastModifiedBy>
  <cp:revision>2</cp:revision>
  <dcterms:created xsi:type="dcterms:W3CDTF">2023-02-09T16:37:23Z</dcterms:created>
  <dcterms:modified xsi:type="dcterms:W3CDTF">2024-01-25T14:58:37Z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0x0101006105CF23780302489B464AFB8697C0D3</vt:lpwstr>
  </property>
  <property fmtid="{D5CDD505-2E9C-101B-9397-08002B2CF9AE}" pid="3" name="MediaServiceImageTags">
    <vt:lpwstr/>
  </property>
</Properties>
</file>