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F56"/>
    <a:srgbClr val="3E75CF"/>
    <a:srgbClr val="B41782"/>
    <a:srgbClr val="00758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21" d="100"/>
          <a:sy n="121" d="100"/>
        </p:scale>
        <p:origin x="74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hannon Tinkham" userId="cd0bc0d8-deb4-4596-a799-ea3e2919dcf1" providerId="ADAL" clId="{9E6DF093-9F12-BC4E-9973-C64DE0936734}"/>
    <pc:docChg chg="modSld">
      <pc:chgData name="Shannon Tinkham" userId="cd0bc0d8-deb4-4596-a799-ea3e2919dcf1" providerId="ADAL" clId="{9E6DF093-9F12-BC4E-9973-C64DE0936734}" dt="2024-01-25T14:58:36.577" v="10" actId="20577"/>
      <pc:docMkLst>
        <pc:docMk/>
      </pc:docMkLst>
      <pc:sldChg chg="modSp mod">
        <pc:chgData name="Shannon Tinkham" userId="cd0bc0d8-deb4-4596-a799-ea3e2919dcf1" providerId="ADAL" clId="{9E6DF093-9F12-BC4E-9973-C64DE0936734}" dt="2024-01-25T14:58:36.577" v="10" actId="20577"/>
        <pc:sldMkLst>
          <pc:docMk/>
          <pc:sldMk cId="3209598162" sldId="256"/>
        </pc:sldMkLst>
        <pc:spChg chg="mod">
          <ac:chgData name="Shannon Tinkham" userId="cd0bc0d8-deb4-4596-a799-ea3e2919dcf1" providerId="ADAL" clId="{9E6DF093-9F12-BC4E-9973-C64DE0936734}" dt="2024-01-25T14:58:36.577" v="10" actId="20577"/>
          <ac:spMkLst>
            <pc:docMk/>
            <pc:sldMk cId="3209598162" sldId="256"/>
            <ac:spMk id="39" creationId="{7E28DC18-11AD-D644-A47E-86B1B6A85794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F52171-B241-FF27-46B1-255EBF1D1C7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447DC3F-0B7D-6C19-3BAC-81EFEB1778A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014F75-2BF6-C752-B12E-5AFAAB70EA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0A8ACE-FC66-87C0-C356-88C7E89C15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F8583C-8B03-B26A-6E54-B5E9D30D5F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03584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962946-21D9-9ED5-B0CA-CC4B1DA179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E496A02-72B1-278E-BB72-36C58AEC45E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200DEB-FEE3-22A5-FE92-E6D954F10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770F8B-0A89-DF56-6750-C1F07C7D3C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B5FC97-C782-9637-0CE1-9940B1948E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5557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0D911A4-C66B-D41B-E649-347C1F679C4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119B06A-9DE9-E886-5625-0A53C00A32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B9A0B5-B982-B528-31A0-779605FBA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8343CA-2FB0-9ACF-F3A5-2132435A4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89FEDE7-115B-CB58-CA5E-D9313D5AA5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6020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CE6CC0-8B98-9D47-6426-A6AEFF9CA8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BEC01E5-D761-BD70-2547-5EC32726BD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AC1F05-4551-609C-D5E5-362AF720CD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1BDA33-F552-9A0F-4BED-5C4D45445D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F7564-6004-69F7-6770-F07A2BF988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49355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0CDF3B-2980-4501-60F0-F45AFF653D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2EB5FF2-D9F4-1D40-1B87-23BF043E34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D63F4C-587F-BF68-ADFA-FAC4E21163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4D99C5-CED3-3366-DCFF-EF0316EDFA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A50460-9866-31E2-C915-1A6EF611DC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38751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250D11-EAA3-B80C-76CB-6BC895F90D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59498F7-F1EE-F034-DC25-4932ADAB029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E0109E0-60F2-99F9-D67F-CE028B56B16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920C4C1-FAC0-0343-AA74-3BFDFBDD8B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7160972-908E-4562-2972-63BA2E995F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AB8C2E8-73B4-3284-4A00-E5047CC0F4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52316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4D1AA0-61DC-51B7-6E39-15E030061A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6919D96-173A-98FF-8C41-7A7794FBAE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788BC05-3AB6-B87F-F98C-134BF5B61F5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FDAEA21-FC12-0952-8648-E2BF6E4598B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73A5399-1B8A-71B2-FBA5-2FC4206620F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6D5E6DB-694D-CB25-77FD-6ECC9EDE7B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0C54548-3DF6-3D50-132E-C62957897F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E4DC240-6A57-BFF7-3999-2F28E44198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2837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B28207-4287-CABF-271F-23E1A340B8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2DB98C1-55D3-ABAE-59EB-49FDA8B753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75027D8-EBA7-24C0-2090-E763E68C71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068102-2759-B9F6-B3B1-09906D315F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69332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C90E1FC-9A43-6625-F654-E6CF0BAA41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999CAE5-125F-C730-5448-988E3874E3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AA22A9C-9CEF-8C64-3530-7BBC2B723A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10768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41011D-CE2F-6E63-055E-AFC619E99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A3D012-332C-A5B6-2D29-EF3C449588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E866728-9251-A9F5-5545-3FC367524B8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09E4BA-3D38-3514-57F2-FAECDDAB8B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1BCC290-BFEB-1BEE-580B-A6E80578CF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D993EA3-803C-FD9D-BA69-5C3D0E8703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15794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E060FA-612D-0496-ECEE-76AF2561BF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9702DAB-F580-9FE7-3B3C-6B07B963DA6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6E78F9C-DCBD-4EEF-610F-2CF093FE589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8EC1AB-7FF9-0889-7909-BACB7DE800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32D5334-06C9-AD01-EB68-2EE800A4F2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B93B0BD-C877-BB19-6288-3C6C997B37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2029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F670F02-13E0-BCE7-9604-243ABF382C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60B3AB9-9C7D-97E4-65BD-DD774CF327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B5A918-9C04-6817-20FA-2B0F6944F98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AAB088-FD10-8A41-87FA-262B24769049}" type="datetimeFigureOut">
              <a:rPr lang="en-US" smtClean="0"/>
              <a:t>1/25/24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7268A2-8927-B7AE-BDEA-07C80F42F5D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426893-76B3-E8C3-CAA0-6E89605BC6C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ED707E-FBB3-9B4E-9417-E5117C2E8C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8248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7D01E8D5-F108-02A3-0E6C-F755AD767E18}"/>
              </a:ext>
            </a:extLst>
          </p:cNvPr>
          <p:cNvSpPr/>
          <p:nvPr/>
        </p:nvSpPr>
        <p:spPr>
          <a:xfrm>
            <a:off x="0" y="0"/>
            <a:ext cx="12192000" cy="6857999"/>
          </a:xfrm>
          <a:prstGeom prst="rect">
            <a:avLst/>
          </a:prstGeom>
          <a:gradFill>
            <a:gsLst>
              <a:gs pos="0">
                <a:srgbClr val="002F56"/>
              </a:gs>
              <a:gs pos="100000">
                <a:srgbClr val="00758D"/>
              </a:gs>
            </a:gsLst>
            <a:lin ang="5400000" scaled="0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EE84F7B-F44D-1167-1884-ABA665147C0F}"/>
              </a:ext>
            </a:extLst>
          </p:cNvPr>
          <p:cNvSpPr/>
          <p:nvPr/>
        </p:nvSpPr>
        <p:spPr>
          <a:xfrm>
            <a:off x="0" y="5907020"/>
            <a:ext cx="12192000" cy="950979"/>
          </a:xfrm>
          <a:prstGeom prst="rect">
            <a:avLst/>
          </a:prstGeom>
          <a:solidFill>
            <a:srgbClr val="002F5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DB219D7-5C2F-4AB3-5DB7-56B66F4790FE}"/>
              </a:ext>
            </a:extLst>
          </p:cNvPr>
          <p:cNvSpPr txBox="1"/>
          <p:nvPr/>
        </p:nvSpPr>
        <p:spPr>
          <a:xfrm>
            <a:off x="1449859" y="1756707"/>
            <a:ext cx="9292281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Name of the Webinar Goes here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C1C98080-BFDF-53BD-C3CB-F9D75C95C310}"/>
              </a:ext>
            </a:extLst>
          </p:cNvPr>
          <p:cNvSpPr txBox="1"/>
          <p:nvPr/>
        </p:nvSpPr>
        <p:spPr>
          <a:xfrm>
            <a:off x="4866501" y="858698"/>
            <a:ext cx="245899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Webinar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E861983F-D18E-E18B-248D-F49279AA2F12}"/>
              </a:ext>
            </a:extLst>
          </p:cNvPr>
          <p:cNvGrpSpPr/>
          <p:nvPr/>
        </p:nvGrpSpPr>
        <p:grpSpPr>
          <a:xfrm>
            <a:off x="1577215" y="4365831"/>
            <a:ext cx="727075" cy="668338"/>
            <a:chOff x="2400300" y="1277938"/>
            <a:chExt cx="727075" cy="668338"/>
          </a:xfrm>
          <a:solidFill>
            <a:srgbClr val="002F56"/>
          </a:solidFill>
        </p:grpSpPr>
        <p:sp>
          <p:nvSpPr>
            <p:cNvPr id="15" name="Freeform 11">
              <a:extLst>
                <a:ext uri="{FF2B5EF4-FFF2-40B4-BE49-F238E27FC236}">
                  <a16:creationId xmlns:a16="http://schemas.microsoft.com/office/drawing/2014/main" id="{78B87960-AEA0-0826-72F1-89B9DC4898C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400300" y="1338263"/>
              <a:ext cx="727075" cy="608013"/>
            </a:xfrm>
            <a:custGeom>
              <a:avLst/>
              <a:gdLst>
                <a:gd name="T0" fmla="*/ 259 w 264"/>
                <a:gd name="T1" fmla="*/ 220 h 220"/>
                <a:gd name="T2" fmla="*/ 6 w 264"/>
                <a:gd name="T3" fmla="*/ 220 h 220"/>
                <a:gd name="T4" fmla="*/ 0 w 264"/>
                <a:gd name="T5" fmla="*/ 215 h 220"/>
                <a:gd name="T6" fmla="*/ 0 w 264"/>
                <a:gd name="T7" fmla="*/ 6 h 220"/>
                <a:gd name="T8" fmla="*/ 6 w 264"/>
                <a:gd name="T9" fmla="*/ 0 h 220"/>
                <a:gd name="T10" fmla="*/ 259 w 264"/>
                <a:gd name="T11" fmla="*/ 0 h 220"/>
                <a:gd name="T12" fmla="*/ 264 w 264"/>
                <a:gd name="T13" fmla="*/ 6 h 220"/>
                <a:gd name="T14" fmla="*/ 264 w 264"/>
                <a:gd name="T15" fmla="*/ 215 h 220"/>
                <a:gd name="T16" fmla="*/ 259 w 264"/>
                <a:gd name="T17" fmla="*/ 220 h 220"/>
                <a:gd name="T18" fmla="*/ 11 w 264"/>
                <a:gd name="T19" fmla="*/ 209 h 220"/>
                <a:gd name="T20" fmla="*/ 253 w 264"/>
                <a:gd name="T21" fmla="*/ 209 h 220"/>
                <a:gd name="T22" fmla="*/ 253 w 264"/>
                <a:gd name="T23" fmla="*/ 11 h 220"/>
                <a:gd name="T24" fmla="*/ 11 w 264"/>
                <a:gd name="T25" fmla="*/ 11 h 220"/>
                <a:gd name="T26" fmla="*/ 11 w 264"/>
                <a:gd name="T27" fmla="*/ 209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64" h="220">
                  <a:moveTo>
                    <a:pt x="259" y="220"/>
                  </a:moveTo>
                  <a:cubicBezTo>
                    <a:pt x="6" y="220"/>
                    <a:pt x="6" y="220"/>
                    <a:pt x="6" y="220"/>
                  </a:cubicBezTo>
                  <a:cubicBezTo>
                    <a:pt x="3" y="220"/>
                    <a:pt x="0" y="218"/>
                    <a:pt x="0" y="215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259" y="0"/>
                    <a:pt x="259" y="0"/>
                    <a:pt x="259" y="0"/>
                  </a:cubicBezTo>
                  <a:cubicBezTo>
                    <a:pt x="262" y="0"/>
                    <a:pt x="264" y="3"/>
                    <a:pt x="264" y="6"/>
                  </a:cubicBezTo>
                  <a:cubicBezTo>
                    <a:pt x="264" y="215"/>
                    <a:pt x="264" y="215"/>
                    <a:pt x="264" y="215"/>
                  </a:cubicBezTo>
                  <a:cubicBezTo>
                    <a:pt x="264" y="218"/>
                    <a:pt x="262" y="220"/>
                    <a:pt x="259" y="220"/>
                  </a:cubicBezTo>
                  <a:close/>
                  <a:moveTo>
                    <a:pt x="11" y="209"/>
                  </a:moveTo>
                  <a:cubicBezTo>
                    <a:pt x="253" y="209"/>
                    <a:pt x="253" y="209"/>
                    <a:pt x="253" y="209"/>
                  </a:cubicBezTo>
                  <a:cubicBezTo>
                    <a:pt x="253" y="11"/>
                    <a:pt x="253" y="11"/>
                    <a:pt x="253" y="11"/>
                  </a:cubicBezTo>
                  <a:cubicBezTo>
                    <a:pt x="11" y="11"/>
                    <a:pt x="11" y="11"/>
                    <a:pt x="11" y="11"/>
                  </a:cubicBezTo>
                  <a:lnTo>
                    <a:pt x="11" y="20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2">
              <a:extLst>
                <a:ext uri="{FF2B5EF4-FFF2-40B4-BE49-F238E27FC236}">
                  <a16:creationId xmlns:a16="http://schemas.microsoft.com/office/drawing/2014/main" id="{58BC4EC5-1039-A581-30BC-717D8A866B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300" y="1460501"/>
              <a:ext cx="727075" cy="30163"/>
            </a:xfrm>
            <a:custGeom>
              <a:avLst/>
              <a:gdLst>
                <a:gd name="T0" fmla="*/ 259 w 264"/>
                <a:gd name="T1" fmla="*/ 11 h 11"/>
                <a:gd name="T2" fmla="*/ 6 w 264"/>
                <a:gd name="T3" fmla="*/ 11 h 11"/>
                <a:gd name="T4" fmla="*/ 0 w 264"/>
                <a:gd name="T5" fmla="*/ 6 h 11"/>
                <a:gd name="T6" fmla="*/ 6 w 264"/>
                <a:gd name="T7" fmla="*/ 0 h 11"/>
                <a:gd name="T8" fmla="*/ 259 w 264"/>
                <a:gd name="T9" fmla="*/ 0 h 11"/>
                <a:gd name="T10" fmla="*/ 264 w 264"/>
                <a:gd name="T11" fmla="*/ 6 h 11"/>
                <a:gd name="T12" fmla="*/ 259 w 26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4" h="11">
                  <a:moveTo>
                    <a:pt x="259" y="11"/>
                  </a:moveTo>
                  <a:cubicBezTo>
                    <a:pt x="6" y="11"/>
                    <a:pt x="6" y="11"/>
                    <a:pt x="6" y="11"/>
                  </a:cubicBezTo>
                  <a:cubicBezTo>
                    <a:pt x="3" y="11"/>
                    <a:pt x="0" y="9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259" y="0"/>
                    <a:pt x="259" y="0"/>
                    <a:pt x="259" y="0"/>
                  </a:cubicBezTo>
                  <a:cubicBezTo>
                    <a:pt x="262" y="0"/>
                    <a:pt x="264" y="3"/>
                    <a:pt x="264" y="6"/>
                  </a:cubicBezTo>
                  <a:cubicBezTo>
                    <a:pt x="264" y="9"/>
                    <a:pt x="262" y="11"/>
                    <a:pt x="259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3">
              <a:extLst>
                <a:ext uri="{FF2B5EF4-FFF2-40B4-BE49-F238E27FC236}">
                  <a16:creationId xmlns:a16="http://schemas.microsoft.com/office/drawing/2014/main" id="{52041757-F0BB-FBBA-EAB1-8347AF09733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520950" y="1550988"/>
              <a:ext cx="120650" cy="122238"/>
            </a:xfrm>
            <a:custGeom>
              <a:avLst/>
              <a:gdLst>
                <a:gd name="T0" fmla="*/ 39 w 44"/>
                <a:gd name="T1" fmla="*/ 44 h 44"/>
                <a:gd name="T2" fmla="*/ 6 w 44"/>
                <a:gd name="T3" fmla="*/ 44 h 44"/>
                <a:gd name="T4" fmla="*/ 0 w 44"/>
                <a:gd name="T5" fmla="*/ 39 h 44"/>
                <a:gd name="T6" fmla="*/ 0 w 44"/>
                <a:gd name="T7" fmla="*/ 6 h 44"/>
                <a:gd name="T8" fmla="*/ 6 w 44"/>
                <a:gd name="T9" fmla="*/ 0 h 44"/>
                <a:gd name="T10" fmla="*/ 39 w 44"/>
                <a:gd name="T11" fmla="*/ 0 h 44"/>
                <a:gd name="T12" fmla="*/ 44 w 44"/>
                <a:gd name="T13" fmla="*/ 6 h 44"/>
                <a:gd name="T14" fmla="*/ 44 w 44"/>
                <a:gd name="T15" fmla="*/ 39 h 44"/>
                <a:gd name="T16" fmla="*/ 39 w 44"/>
                <a:gd name="T17" fmla="*/ 44 h 44"/>
                <a:gd name="T18" fmla="*/ 11 w 44"/>
                <a:gd name="T19" fmla="*/ 33 h 44"/>
                <a:gd name="T20" fmla="*/ 33 w 44"/>
                <a:gd name="T21" fmla="*/ 33 h 44"/>
                <a:gd name="T22" fmla="*/ 33 w 44"/>
                <a:gd name="T23" fmla="*/ 11 h 44"/>
                <a:gd name="T24" fmla="*/ 11 w 44"/>
                <a:gd name="T25" fmla="*/ 11 h 44"/>
                <a:gd name="T26" fmla="*/ 11 w 44"/>
                <a:gd name="T27" fmla="*/ 33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44">
                  <a:moveTo>
                    <a:pt x="39" y="44"/>
                  </a:moveTo>
                  <a:cubicBezTo>
                    <a:pt x="6" y="44"/>
                    <a:pt x="6" y="44"/>
                    <a:pt x="6" y="44"/>
                  </a:cubicBez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2" y="0"/>
                    <a:pt x="44" y="3"/>
                    <a:pt x="44" y="6"/>
                  </a:cubicBezTo>
                  <a:cubicBezTo>
                    <a:pt x="44" y="39"/>
                    <a:pt x="44" y="39"/>
                    <a:pt x="44" y="39"/>
                  </a:cubicBezTo>
                  <a:cubicBezTo>
                    <a:pt x="44" y="42"/>
                    <a:pt x="42" y="44"/>
                    <a:pt x="39" y="44"/>
                  </a:cubicBezTo>
                  <a:close/>
                  <a:moveTo>
                    <a:pt x="11" y="33"/>
                  </a:moveTo>
                  <a:cubicBezTo>
                    <a:pt x="33" y="33"/>
                    <a:pt x="33" y="33"/>
                    <a:pt x="33" y="33"/>
                  </a:cubicBezTo>
                  <a:cubicBezTo>
                    <a:pt x="33" y="11"/>
                    <a:pt x="33" y="11"/>
                    <a:pt x="33" y="11"/>
                  </a:cubicBezTo>
                  <a:cubicBezTo>
                    <a:pt x="11" y="11"/>
                    <a:pt x="11" y="11"/>
                    <a:pt x="11" y="11"/>
                  </a:cubicBezTo>
                  <a:lnTo>
                    <a:pt x="11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4">
              <a:extLst>
                <a:ext uri="{FF2B5EF4-FFF2-40B4-BE49-F238E27FC236}">
                  <a16:creationId xmlns:a16="http://schemas.microsoft.com/office/drawing/2014/main" id="{4CD34D8E-2356-10EF-C997-70A9EBBAACB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84488" y="1550988"/>
              <a:ext cx="120650" cy="122238"/>
            </a:xfrm>
            <a:custGeom>
              <a:avLst/>
              <a:gdLst>
                <a:gd name="T0" fmla="*/ 39 w 44"/>
                <a:gd name="T1" fmla="*/ 44 h 44"/>
                <a:gd name="T2" fmla="*/ 6 w 44"/>
                <a:gd name="T3" fmla="*/ 44 h 44"/>
                <a:gd name="T4" fmla="*/ 0 w 44"/>
                <a:gd name="T5" fmla="*/ 39 h 44"/>
                <a:gd name="T6" fmla="*/ 0 w 44"/>
                <a:gd name="T7" fmla="*/ 6 h 44"/>
                <a:gd name="T8" fmla="*/ 6 w 44"/>
                <a:gd name="T9" fmla="*/ 0 h 44"/>
                <a:gd name="T10" fmla="*/ 39 w 44"/>
                <a:gd name="T11" fmla="*/ 0 h 44"/>
                <a:gd name="T12" fmla="*/ 44 w 44"/>
                <a:gd name="T13" fmla="*/ 6 h 44"/>
                <a:gd name="T14" fmla="*/ 44 w 44"/>
                <a:gd name="T15" fmla="*/ 39 h 44"/>
                <a:gd name="T16" fmla="*/ 39 w 44"/>
                <a:gd name="T17" fmla="*/ 44 h 44"/>
                <a:gd name="T18" fmla="*/ 11 w 44"/>
                <a:gd name="T19" fmla="*/ 33 h 44"/>
                <a:gd name="T20" fmla="*/ 33 w 44"/>
                <a:gd name="T21" fmla="*/ 33 h 44"/>
                <a:gd name="T22" fmla="*/ 33 w 44"/>
                <a:gd name="T23" fmla="*/ 11 h 44"/>
                <a:gd name="T24" fmla="*/ 11 w 44"/>
                <a:gd name="T25" fmla="*/ 11 h 44"/>
                <a:gd name="T26" fmla="*/ 11 w 44"/>
                <a:gd name="T27" fmla="*/ 33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44">
                  <a:moveTo>
                    <a:pt x="39" y="44"/>
                  </a:moveTo>
                  <a:cubicBezTo>
                    <a:pt x="6" y="44"/>
                    <a:pt x="6" y="44"/>
                    <a:pt x="6" y="44"/>
                  </a:cubicBez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2" y="0"/>
                    <a:pt x="44" y="3"/>
                    <a:pt x="44" y="6"/>
                  </a:cubicBezTo>
                  <a:cubicBezTo>
                    <a:pt x="44" y="39"/>
                    <a:pt x="44" y="39"/>
                    <a:pt x="44" y="39"/>
                  </a:cubicBezTo>
                  <a:cubicBezTo>
                    <a:pt x="44" y="42"/>
                    <a:pt x="42" y="44"/>
                    <a:pt x="39" y="44"/>
                  </a:cubicBezTo>
                  <a:close/>
                  <a:moveTo>
                    <a:pt x="11" y="33"/>
                  </a:moveTo>
                  <a:cubicBezTo>
                    <a:pt x="33" y="33"/>
                    <a:pt x="33" y="33"/>
                    <a:pt x="33" y="33"/>
                  </a:cubicBezTo>
                  <a:cubicBezTo>
                    <a:pt x="33" y="11"/>
                    <a:pt x="33" y="11"/>
                    <a:pt x="33" y="11"/>
                  </a:cubicBezTo>
                  <a:cubicBezTo>
                    <a:pt x="11" y="11"/>
                    <a:pt x="11" y="11"/>
                    <a:pt x="11" y="11"/>
                  </a:cubicBezTo>
                  <a:lnTo>
                    <a:pt x="11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5">
              <a:extLst>
                <a:ext uri="{FF2B5EF4-FFF2-40B4-BE49-F238E27FC236}">
                  <a16:creationId xmlns:a16="http://schemas.microsoft.com/office/drawing/2014/main" id="{7E12E0FA-7AFE-F905-2CAF-BE1DE42789B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03513" y="1550988"/>
              <a:ext cx="120650" cy="122238"/>
            </a:xfrm>
            <a:custGeom>
              <a:avLst/>
              <a:gdLst>
                <a:gd name="T0" fmla="*/ 39 w 44"/>
                <a:gd name="T1" fmla="*/ 44 h 44"/>
                <a:gd name="T2" fmla="*/ 6 w 44"/>
                <a:gd name="T3" fmla="*/ 44 h 44"/>
                <a:gd name="T4" fmla="*/ 0 w 44"/>
                <a:gd name="T5" fmla="*/ 39 h 44"/>
                <a:gd name="T6" fmla="*/ 0 w 44"/>
                <a:gd name="T7" fmla="*/ 6 h 44"/>
                <a:gd name="T8" fmla="*/ 6 w 44"/>
                <a:gd name="T9" fmla="*/ 0 h 44"/>
                <a:gd name="T10" fmla="*/ 39 w 44"/>
                <a:gd name="T11" fmla="*/ 0 h 44"/>
                <a:gd name="T12" fmla="*/ 44 w 44"/>
                <a:gd name="T13" fmla="*/ 6 h 44"/>
                <a:gd name="T14" fmla="*/ 44 w 44"/>
                <a:gd name="T15" fmla="*/ 39 h 44"/>
                <a:gd name="T16" fmla="*/ 39 w 44"/>
                <a:gd name="T17" fmla="*/ 44 h 44"/>
                <a:gd name="T18" fmla="*/ 11 w 44"/>
                <a:gd name="T19" fmla="*/ 33 h 44"/>
                <a:gd name="T20" fmla="*/ 33 w 44"/>
                <a:gd name="T21" fmla="*/ 33 h 44"/>
                <a:gd name="T22" fmla="*/ 33 w 44"/>
                <a:gd name="T23" fmla="*/ 11 h 44"/>
                <a:gd name="T24" fmla="*/ 11 w 44"/>
                <a:gd name="T25" fmla="*/ 11 h 44"/>
                <a:gd name="T26" fmla="*/ 11 w 44"/>
                <a:gd name="T27" fmla="*/ 33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44">
                  <a:moveTo>
                    <a:pt x="39" y="44"/>
                  </a:moveTo>
                  <a:cubicBezTo>
                    <a:pt x="6" y="44"/>
                    <a:pt x="6" y="44"/>
                    <a:pt x="6" y="44"/>
                  </a:cubicBez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2" y="0"/>
                    <a:pt x="44" y="3"/>
                    <a:pt x="44" y="6"/>
                  </a:cubicBezTo>
                  <a:cubicBezTo>
                    <a:pt x="44" y="39"/>
                    <a:pt x="44" y="39"/>
                    <a:pt x="44" y="39"/>
                  </a:cubicBezTo>
                  <a:cubicBezTo>
                    <a:pt x="44" y="42"/>
                    <a:pt x="42" y="44"/>
                    <a:pt x="39" y="44"/>
                  </a:cubicBezTo>
                  <a:close/>
                  <a:moveTo>
                    <a:pt x="11" y="33"/>
                  </a:moveTo>
                  <a:cubicBezTo>
                    <a:pt x="33" y="33"/>
                    <a:pt x="33" y="33"/>
                    <a:pt x="33" y="33"/>
                  </a:cubicBezTo>
                  <a:cubicBezTo>
                    <a:pt x="33" y="11"/>
                    <a:pt x="33" y="11"/>
                    <a:pt x="33" y="11"/>
                  </a:cubicBezTo>
                  <a:cubicBezTo>
                    <a:pt x="11" y="11"/>
                    <a:pt x="11" y="11"/>
                    <a:pt x="11" y="11"/>
                  </a:cubicBezTo>
                  <a:lnTo>
                    <a:pt x="11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6">
              <a:extLst>
                <a:ext uri="{FF2B5EF4-FFF2-40B4-BE49-F238E27FC236}">
                  <a16:creationId xmlns:a16="http://schemas.microsoft.com/office/drawing/2014/main" id="{816501D9-49AA-F683-77CF-83E2205D64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520950" y="1733551"/>
              <a:ext cx="120650" cy="122238"/>
            </a:xfrm>
            <a:custGeom>
              <a:avLst/>
              <a:gdLst>
                <a:gd name="T0" fmla="*/ 39 w 44"/>
                <a:gd name="T1" fmla="*/ 44 h 44"/>
                <a:gd name="T2" fmla="*/ 6 w 44"/>
                <a:gd name="T3" fmla="*/ 44 h 44"/>
                <a:gd name="T4" fmla="*/ 0 w 44"/>
                <a:gd name="T5" fmla="*/ 39 h 44"/>
                <a:gd name="T6" fmla="*/ 0 w 44"/>
                <a:gd name="T7" fmla="*/ 6 h 44"/>
                <a:gd name="T8" fmla="*/ 6 w 44"/>
                <a:gd name="T9" fmla="*/ 0 h 44"/>
                <a:gd name="T10" fmla="*/ 39 w 44"/>
                <a:gd name="T11" fmla="*/ 0 h 44"/>
                <a:gd name="T12" fmla="*/ 44 w 44"/>
                <a:gd name="T13" fmla="*/ 6 h 44"/>
                <a:gd name="T14" fmla="*/ 44 w 44"/>
                <a:gd name="T15" fmla="*/ 39 h 44"/>
                <a:gd name="T16" fmla="*/ 39 w 44"/>
                <a:gd name="T17" fmla="*/ 44 h 44"/>
                <a:gd name="T18" fmla="*/ 11 w 44"/>
                <a:gd name="T19" fmla="*/ 33 h 44"/>
                <a:gd name="T20" fmla="*/ 33 w 44"/>
                <a:gd name="T21" fmla="*/ 33 h 44"/>
                <a:gd name="T22" fmla="*/ 33 w 44"/>
                <a:gd name="T23" fmla="*/ 11 h 44"/>
                <a:gd name="T24" fmla="*/ 11 w 44"/>
                <a:gd name="T25" fmla="*/ 11 h 44"/>
                <a:gd name="T26" fmla="*/ 11 w 44"/>
                <a:gd name="T27" fmla="*/ 33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44">
                  <a:moveTo>
                    <a:pt x="39" y="44"/>
                  </a:moveTo>
                  <a:cubicBezTo>
                    <a:pt x="6" y="44"/>
                    <a:pt x="6" y="44"/>
                    <a:pt x="6" y="44"/>
                  </a:cubicBez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2" y="0"/>
                    <a:pt x="44" y="3"/>
                    <a:pt x="44" y="6"/>
                  </a:cubicBezTo>
                  <a:cubicBezTo>
                    <a:pt x="44" y="39"/>
                    <a:pt x="44" y="39"/>
                    <a:pt x="44" y="39"/>
                  </a:cubicBezTo>
                  <a:cubicBezTo>
                    <a:pt x="44" y="42"/>
                    <a:pt x="42" y="44"/>
                    <a:pt x="39" y="44"/>
                  </a:cubicBezTo>
                  <a:close/>
                  <a:moveTo>
                    <a:pt x="11" y="33"/>
                  </a:moveTo>
                  <a:cubicBezTo>
                    <a:pt x="33" y="33"/>
                    <a:pt x="33" y="33"/>
                    <a:pt x="33" y="33"/>
                  </a:cubicBezTo>
                  <a:cubicBezTo>
                    <a:pt x="33" y="11"/>
                    <a:pt x="33" y="11"/>
                    <a:pt x="33" y="11"/>
                  </a:cubicBezTo>
                  <a:cubicBezTo>
                    <a:pt x="11" y="11"/>
                    <a:pt x="11" y="11"/>
                    <a:pt x="11" y="11"/>
                  </a:cubicBezTo>
                  <a:lnTo>
                    <a:pt x="11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7">
              <a:extLst>
                <a:ext uri="{FF2B5EF4-FFF2-40B4-BE49-F238E27FC236}">
                  <a16:creationId xmlns:a16="http://schemas.microsoft.com/office/drawing/2014/main" id="{45B9AB69-162C-553E-8C01-BF3809ADA4A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84488" y="1733551"/>
              <a:ext cx="120650" cy="122238"/>
            </a:xfrm>
            <a:custGeom>
              <a:avLst/>
              <a:gdLst>
                <a:gd name="T0" fmla="*/ 39 w 44"/>
                <a:gd name="T1" fmla="*/ 44 h 44"/>
                <a:gd name="T2" fmla="*/ 6 w 44"/>
                <a:gd name="T3" fmla="*/ 44 h 44"/>
                <a:gd name="T4" fmla="*/ 0 w 44"/>
                <a:gd name="T5" fmla="*/ 39 h 44"/>
                <a:gd name="T6" fmla="*/ 0 w 44"/>
                <a:gd name="T7" fmla="*/ 6 h 44"/>
                <a:gd name="T8" fmla="*/ 6 w 44"/>
                <a:gd name="T9" fmla="*/ 0 h 44"/>
                <a:gd name="T10" fmla="*/ 39 w 44"/>
                <a:gd name="T11" fmla="*/ 0 h 44"/>
                <a:gd name="T12" fmla="*/ 44 w 44"/>
                <a:gd name="T13" fmla="*/ 6 h 44"/>
                <a:gd name="T14" fmla="*/ 44 w 44"/>
                <a:gd name="T15" fmla="*/ 39 h 44"/>
                <a:gd name="T16" fmla="*/ 39 w 44"/>
                <a:gd name="T17" fmla="*/ 44 h 44"/>
                <a:gd name="T18" fmla="*/ 11 w 44"/>
                <a:gd name="T19" fmla="*/ 33 h 44"/>
                <a:gd name="T20" fmla="*/ 33 w 44"/>
                <a:gd name="T21" fmla="*/ 33 h 44"/>
                <a:gd name="T22" fmla="*/ 33 w 44"/>
                <a:gd name="T23" fmla="*/ 11 h 44"/>
                <a:gd name="T24" fmla="*/ 11 w 44"/>
                <a:gd name="T25" fmla="*/ 11 h 44"/>
                <a:gd name="T26" fmla="*/ 11 w 44"/>
                <a:gd name="T27" fmla="*/ 33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44">
                  <a:moveTo>
                    <a:pt x="39" y="44"/>
                  </a:moveTo>
                  <a:cubicBezTo>
                    <a:pt x="6" y="44"/>
                    <a:pt x="6" y="44"/>
                    <a:pt x="6" y="44"/>
                  </a:cubicBez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2" y="0"/>
                    <a:pt x="44" y="3"/>
                    <a:pt x="44" y="6"/>
                  </a:cubicBezTo>
                  <a:cubicBezTo>
                    <a:pt x="44" y="39"/>
                    <a:pt x="44" y="39"/>
                    <a:pt x="44" y="39"/>
                  </a:cubicBezTo>
                  <a:cubicBezTo>
                    <a:pt x="44" y="42"/>
                    <a:pt x="42" y="44"/>
                    <a:pt x="39" y="44"/>
                  </a:cubicBezTo>
                  <a:close/>
                  <a:moveTo>
                    <a:pt x="11" y="33"/>
                  </a:moveTo>
                  <a:cubicBezTo>
                    <a:pt x="33" y="33"/>
                    <a:pt x="33" y="33"/>
                    <a:pt x="33" y="33"/>
                  </a:cubicBezTo>
                  <a:cubicBezTo>
                    <a:pt x="33" y="11"/>
                    <a:pt x="33" y="11"/>
                    <a:pt x="33" y="11"/>
                  </a:cubicBezTo>
                  <a:cubicBezTo>
                    <a:pt x="11" y="11"/>
                    <a:pt x="11" y="11"/>
                    <a:pt x="11" y="11"/>
                  </a:cubicBezTo>
                  <a:lnTo>
                    <a:pt x="11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E09500A5-DB76-7C1B-483B-C7F76110037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03513" y="1733551"/>
              <a:ext cx="120650" cy="122238"/>
            </a:xfrm>
            <a:custGeom>
              <a:avLst/>
              <a:gdLst>
                <a:gd name="T0" fmla="*/ 39 w 44"/>
                <a:gd name="T1" fmla="*/ 44 h 44"/>
                <a:gd name="T2" fmla="*/ 6 w 44"/>
                <a:gd name="T3" fmla="*/ 44 h 44"/>
                <a:gd name="T4" fmla="*/ 0 w 44"/>
                <a:gd name="T5" fmla="*/ 39 h 44"/>
                <a:gd name="T6" fmla="*/ 0 w 44"/>
                <a:gd name="T7" fmla="*/ 6 h 44"/>
                <a:gd name="T8" fmla="*/ 6 w 44"/>
                <a:gd name="T9" fmla="*/ 0 h 44"/>
                <a:gd name="T10" fmla="*/ 39 w 44"/>
                <a:gd name="T11" fmla="*/ 0 h 44"/>
                <a:gd name="T12" fmla="*/ 44 w 44"/>
                <a:gd name="T13" fmla="*/ 6 h 44"/>
                <a:gd name="T14" fmla="*/ 44 w 44"/>
                <a:gd name="T15" fmla="*/ 39 h 44"/>
                <a:gd name="T16" fmla="*/ 39 w 44"/>
                <a:gd name="T17" fmla="*/ 44 h 44"/>
                <a:gd name="T18" fmla="*/ 11 w 44"/>
                <a:gd name="T19" fmla="*/ 33 h 44"/>
                <a:gd name="T20" fmla="*/ 33 w 44"/>
                <a:gd name="T21" fmla="*/ 33 h 44"/>
                <a:gd name="T22" fmla="*/ 33 w 44"/>
                <a:gd name="T23" fmla="*/ 11 h 44"/>
                <a:gd name="T24" fmla="*/ 11 w 44"/>
                <a:gd name="T25" fmla="*/ 11 h 44"/>
                <a:gd name="T26" fmla="*/ 11 w 44"/>
                <a:gd name="T27" fmla="*/ 33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44">
                  <a:moveTo>
                    <a:pt x="39" y="44"/>
                  </a:moveTo>
                  <a:cubicBezTo>
                    <a:pt x="6" y="44"/>
                    <a:pt x="6" y="44"/>
                    <a:pt x="6" y="44"/>
                  </a:cubicBez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2" y="0"/>
                    <a:pt x="44" y="3"/>
                    <a:pt x="44" y="6"/>
                  </a:cubicBezTo>
                  <a:cubicBezTo>
                    <a:pt x="44" y="39"/>
                    <a:pt x="44" y="39"/>
                    <a:pt x="44" y="39"/>
                  </a:cubicBezTo>
                  <a:cubicBezTo>
                    <a:pt x="44" y="42"/>
                    <a:pt x="42" y="44"/>
                    <a:pt x="39" y="44"/>
                  </a:cubicBezTo>
                  <a:close/>
                  <a:moveTo>
                    <a:pt x="11" y="33"/>
                  </a:moveTo>
                  <a:cubicBezTo>
                    <a:pt x="33" y="33"/>
                    <a:pt x="33" y="33"/>
                    <a:pt x="33" y="33"/>
                  </a:cubicBezTo>
                  <a:cubicBezTo>
                    <a:pt x="33" y="11"/>
                    <a:pt x="33" y="11"/>
                    <a:pt x="33" y="11"/>
                  </a:cubicBezTo>
                  <a:cubicBezTo>
                    <a:pt x="11" y="11"/>
                    <a:pt x="11" y="11"/>
                    <a:pt x="11" y="11"/>
                  </a:cubicBezTo>
                  <a:lnTo>
                    <a:pt x="11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AAA452F6-0C27-EF10-DDCD-D27678D5F2C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0950" y="1277938"/>
              <a:ext cx="30163" cy="122238"/>
            </a:xfrm>
            <a:custGeom>
              <a:avLst/>
              <a:gdLst>
                <a:gd name="T0" fmla="*/ 6 w 11"/>
                <a:gd name="T1" fmla="*/ 44 h 44"/>
                <a:gd name="T2" fmla="*/ 0 w 11"/>
                <a:gd name="T3" fmla="*/ 39 h 44"/>
                <a:gd name="T4" fmla="*/ 0 w 11"/>
                <a:gd name="T5" fmla="*/ 6 h 44"/>
                <a:gd name="T6" fmla="*/ 6 w 11"/>
                <a:gd name="T7" fmla="*/ 0 h 44"/>
                <a:gd name="T8" fmla="*/ 11 w 11"/>
                <a:gd name="T9" fmla="*/ 6 h 44"/>
                <a:gd name="T10" fmla="*/ 11 w 11"/>
                <a:gd name="T11" fmla="*/ 39 h 44"/>
                <a:gd name="T12" fmla="*/ 6 w 11"/>
                <a:gd name="T13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44">
                  <a:moveTo>
                    <a:pt x="6" y="44"/>
                  </a:move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9" y="0"/>
                    <a:pt x="11" y="3"/>
                    <a:pt x="11" y="6"/>
                  </a:cubicBezTo>
                  <a:cubicBezTo>
                    <a:pt x="11" y="39"/>
                    <a:pt x="11" y="39"/>
                    <a:pt x="11" y="39"/>
                  </a:cubicBezTo>
                  <a:cubicBezTo>
                    <a:pt x="11" y="42"/>
                    <a:pt x="9" y="44"/>
                    <a:pt x="6" y="4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0">
              <a:extLst>
                <a:ext uri="{FF2B5EF4-FFF2-40B4-BE49-F238E27FC236}">
                  <a16:creationId xmlns:a16="http://schemas.microsoft.com/office/drawing/2014/main" id="{96E835F7-2A55-B962-BC46-1A38E88A18A1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4975" y="1277938"/>
              <a:ext cx="30163" cy="122238"/>
            </a:xfrm>
            <a:custGeom>
              <a:avLst/>
              <a:gdLst>
                <a:gd name="T0" fmla="*/ 6 w 11"/>
                <a:gd name="T1" fmla="*/ 44 h 44"/>
                <a:gd name="T2" fmla="*/ 0 w 11"/>
                <a:gd name="T3" fmla="*/ 39 h 44"/>
                <a:gd name="T4" fmla="*/ 0 w 11"/>
                <a:gd name="T5" fmla="*/ 6 h 44"/>
                <a:gd name="T6" fmla="*/ 6 w 11"/>
                <a:gd name="T7" fmla="*/ 0 h 44"/>
                <a:gd name="T8" fmla="*/ 11 w 11"/>
                <a:gd name="T9" fmla="*/ 6 h 44"/>
                <a:gd name="T10" fmla="*/ 11 w 11"/>
                <a:gd name="T11" fmla="*/ 39 h 44"/>
                <a:gd name="T12" fmla="*/ 6 w 11"/>
                <a:gd name="T13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44">
                  <a:moveTo>
                    <a:pt x="6" y="44"/>
                  </a:move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9" y="0"/>
                    <a:pt x="11" y="3"/>
                    <a:pt x="11" y="6"/>
                  </a:cubicBezTo>
                  <a:cubicBezTo>
                    <a:pt x="11" y="39"/>
                    <a:pt x="11" y="39"/>
                    <a:pt x="11" y="39"/>
                  </a:cubicBezTo>
                  <a:cubicBezTo>
                    <a:pt x="11" y="42"/>
                    <a:pt x="9" y="44"/>
                    <a:pt x="6" y="4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1">
              <a:extLst>
                <a:ext uri="{FF2B5EF4-FFF2-40B4-BE49-F238E27FC236}">
                  <a16:creationId xmlns:a16="http://schemas.microsoft.com/office/drawing/2014/main" id="{885F6013-7519-CDA1-F6A7-D8B47361E7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4163" y="1277938"/>
              <a:ext cx="30163" cy="122238"/>
            </a:xfrm>
            <a:custGeom>
              <a:avLst/>
              <a:gdLst>
                <a:gd name="T0" fmla="*/ 6 w 11"/>
                <a:gd name="T1" fmla="*/ 44 h 44"/>
                <a:gd name="T2" fmla="*/ 0 w 11"/>
                <a:gd name="T3" fmla="*/ 39 h 44"/>
                <a:gd name="T4" fmla="*/ 0 w 11"/>
                <a:gd name="T5" fmla="*/ 6 h 44"/>
                <a:gd name="T6" fmla="*/ 6 w 11"/>
                <a:gd name="T7" fmla="*/ 0 h 44"/>
                <a:gd name="T8" fmla="*/ 11 w 11"/>
                <a:gd name="T9" fmla="*/ 6 h 44"/>
                <a:gd name="T10" fmla="*/ 11 w 11"/>
                <a:gd name="T11" fmla="*/ 39 h 44"/>
                <a:gd name="T12" fmla="*/ 6 w 11"/>
                <a:gd name="T13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44">
                  <a:moveTo>
                    <a:pt x="6" y="44"/>
                  </a:move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9" y="0"/>
                    <a:pt x="11" y="3"/>
                    <a:pt x="11" y="6"/>
                  </a:cubicBezTo>
                  <a:cubicBezTo>
                    <a:pt x="11" y="39"/>
                    <a:pt x="11" y="39"/>
                    <a:pt x="11" y="39"/>
                  </a:cubicBezTo>
                  <a:cubicBezTo>
                    <a:pt x="11" y="42"/>
                    <a:pt x="9" y="44"/>
                    <a:pt x="6" y="4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2">
              <a:extLst>
                <a:ext uri="{FF2B5EF4-FFF2-40B4-BE49-F238E27FC236}">
                  <a16:creationId xmlns:a16="http://schemas.microsoft.com/office/drawing/2014/main" id="{E243B034-722F-2EA1-9989-490A55B4F3B9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3350" y="1277938"/>
              <a:ext cx="30163" cy="122238"/>
            </a:xfrm>
            <a:custGeom>
              <a:avLst/>
              <a:gdLst>
                <a:gd name="T0" fmla="*/ 6 w 11"/>
                <a:gd name="T1" fmla="*/ 44 h 44"/>
                <a:gd name="T2" fmla="*/ 0 w 11"/>
                <a:gd name="T3" fmla="*/ 39 h 44"/>
                <a:gd name="T4" fmla="*/ 0 w 11"/>
                <a:gd name="T5" fmla="*/ 6 h 44"/>
                <a:gd name="T6" fmla="*/ 6 w 11"/>
                <a:gd name="T7" fmla="*/ 0 h 44"/>
                <a:gd name="T8" fmla="*/ 11 w 11"/>
                <a:gd name="T9" fmla="*/ 6 h 44"/>
                <a:gd name="T10" fmla="*/ 11 w 11"/>
                <a:gd name="T11" fmla="*/ 39 h 44"/>
                <a:gd name="T12" fmla="*/ 6 w 11"/>
                <a:gd name="T13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44">
                  <a:moveTo>
                    <a:pt x="6" y="44"/>
                  </a:moveTo>
                  <a:cubicBezTo>
                    <a:pt x="3" y="44"/>
                    <a:pt x="0" y="42"/>
                    <a:pt x="0" y="39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9" y="0"/>
                    <a:pt x="11" y="3"/>
                    <a:pt x="11" y="6"/>
                  </a:cubicBezTo>
                  <a:cubicBezTo>
                    <a:pt x="11" y="39"/>
                    <a:pt x="11" y="39"/>
                    <a:pt x="11" y="39"/>
                  </a:cubicBezTo>
                  <a:cubicBezTo>
                    <a:pt x="11" y="42"/>
                    <a:pt x="9" y="44"/>
                    <a:pt x="6" y="4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176AD072-6C88-81A4-76E9-E909DECE7C62}"/>
              </a:ext>
            </a:extLst>
          </p:cNvPr>
          <p:cNvGrpSpPr/>
          <p:nvPr/>
        </p:nvGrpSpPr>
        <p:grpSpPr>
          <a:xfrm>
            <a:off x="7190762" y="4349822"/>
            <a:ext cx="696913" cy="698500"/>
            <a:chOff x="7737475" y="5422900"/>
            <a:chExt cx="696913" cy="698500"/>
          </a:xfrm>
          <a:solidFill>
            <a:srgbClr val="002F56"/>
          </a:solidFill>
        </p:grpSpPr>
        <p:sp>
          <p:nvSpPr>
            <p:cNvPr id="28" name="Freeform 213">
              <a:extLst>
                <a:ext uri="{FF2B5EF4-FFF2-40B4-BE49-F238E27FC236}">
                  <a16:creationId xmlns:a16="http://schemas.microsoft.com/office/drawing/2014/main" id="{517F986D-D876-31CB-C6A6-B2F0268E224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37475" y="5422900"/>
              <a:ext cx="696913" cy="698500"/>
            </a:xfrm>
            <a:custGeom>
              <a:avLst/>
              <a:gdLst>
                <a:gd name="T0" fmla="*/ 126 w 253"/>
                <a:gd name="T1" fmla="*/ 253 h 253"/>
                <a:gd name="T2" fmla="*/ 0 w 253"/>
                <a:gd name="T3" fmla="*/ 127 h 253"/>
                <a:gd name="T4" fmla="*/ 126 w 253"/>
                <a:gd name="T5" fmla="*/ 0 h 253"/>
                <a:gd name="T6" fmla="*/ 253 w 253"/>
                <a:gd name="T7" fmla="*/ 127 h 253"/>
                <a:gd name="T8" fmla="*/ 126 w 253"/>
                <a:gd name="T9" fmla="*/ 253 h 253"/>
                <a:gd name="T10" fmla="*/ 126 w 253"/>
                <a:gd name="T11" fmla="*/ 11 h 253"/>
                <a:gd name="T12" fmla="*/ 11 w 253"/>
                <a:gd name="T13" fmla="*/ 127 h 253"/>
                <a:gd name="T14" fmla="*/ 126 w 253"/>
                <a:gd name="T15" fmla="*/ 242 h 253"/>
                <a:gd name="T16" fmla="*/ 242 w 253"/>
                <a:gd name="T17" fmla="*/ 127 h 253"/>
                <a:gd name="T18" fmla="*/ 126 w 253"/>
                <a:gd name="T19" fmla="*/ 11 h 2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3" h="253">
                  <a:moveTo>
                    <a:pt x="126" y="253"/>
                  </a:moveTo>
                  <a:cubicBezTo>
                    <a:pt x="56" y="253"/>
                    <a:pt x="0" y="196"/>
                    <a:pt x="0" y="127"/>
                  </a:cubicBezTo>
                  <a:cubicBezTo>
                    <a:pt x="0" y="57"/>
                    <a:pt x="56" y="0"/>
                    <a:pt x="126" y="0"/>
                  </a:cubicBezTo>
                  <a:cubicBezTo>
                    <a:pt x="196" y="0"/>
                    <a:pt x="253" y="57"/>
                    <a:pt x="253" y="127"/>
                  </a:cubicBezTo>
                  <a:cubicBezTo>
                    <a:pt x="253" y="196"/>
                    <a:pt x="196" y="253"/>
                    <a:pt x="126" y="253"/>
                  </a:cubicBezTo>
                  <a:close/>
                  <a:moveTo>
                    <a:pt x="126" y="11"/>
                  </a:moveTo>
                  <a:cubicBezTo>
                    <a:pt x="62" y="11"/>
                    <a:pt x="11" y="63"/>
                    <a:pt x="11" y="127"/>
                  </a:cubicBezTo>
                  <a:cubicBezTo>
                    <a:pt x="11" y="190"/>
                    <a:pt x="62" y="242"/>
                    <a:pt x="126" y="242"/>
                  </a:cubicBezTo>
                  <a:cubicBezTo>
                    <a:pt x="190" y="242"/>
                    <a:pt x="242" y="190"/>
                    <a:pt x="242" y="127"/>
                  </a:cubicBezTo>
                  <a:cubicBezTo>
                    <a:pt x="242" y="63"/>
                    <a:pt x="190" y="11"/>
                    <a:pt x="126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14">
              <a:extLst>
                <a:ext uri="{FF2B5EF4-FFF2-40B4-BE49-F238E27FC236}">
                  <a16:creationId xmlns:a16="http://schemas.microsoft.com/office/drawing/2014/main" id="{AA4C73E1-DA8D-E808-4DBC-5A3CAE096DDC}"/>
                </a:ext>
              </a:extLst>
            </p:cNvPr>
            <p:cNvSpPr>
              <a:spLocks/>
            </p:cNvSpPr>
            <p:nvPr/>
          </p:nvSpPr>
          <p:spPr bwMode="auto">
            <a:xfrm>
              <a:off x="8070850" y="5483225"/>
              <a:ext cx="30163" cy="273050"/>
            </a:xfrm>
            <a:custGeom>
              <a:avLst/>
              <a:gdLst>
                <a:gd name="T0" fmla="*/ 5 w 11"/>
                <a:gd name="T1" fmla="*/ 99 h 99"/>
                <a:gd name="T2" fmla="*/ 0 w 11"/>
                <a:gd name="T3" fmla="*/ 94 h 99"/>
                <a:gd name="T4" fmla="*/ 0 w 11"/>
                <a:gd name="T5" fmla="*/ 6 h 99"/>
                <a:gd name="T6" fmla="*/ 5 w 11"/>
                <a:gd name="T7" fmla="*/ 0 h 99"/>
                <a:gd name="T8" fmla="*/ 11 w 11"/>
                <a:gd name="T9" fmla="*/ 6 h 99"/>
                <a:gd name="T10" fmla="*/ 11 w 11"/>
                <a:gd name="T11" fmla="*/ 94 h 99"/>
                <a:gd name="T12" fmla="*/ 5 w 11"/>
                <a:gd name="T13" fmla="*/ 99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99">
                  <a:moveTo>
                    <a:pt x="5" y="99"/>
                  </a:moveTo>
                  <a:cubicBezTo>
                    <a:pt x="2" y="99"/>
                    <a:pt x="0" y="97"/>
                    <a:pt x="0" y="94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2" y="0"/>
                    <a:pt x="5" y="0"/>
                  </a:cubicBezTo>
                  <a:cubicBezTo>
                    <a:pt x="8" y="0"/>
                    <a:pt x="11" y="3"/>
                    <a:pt x="11" y="6"/>
                  </a:cubicBezTo>
                  <a:cubicBezTo>
                    <a:pt x="11" y="94"/>
                    <a:pt x="11" y="94"/>
                    <a:pt x="11" y="94"/>
                  </a:cubicBezTo>
                  <a:cubicBezTo>
                    <a:pt x="11" y="97"/>
                    <a:pt x="8" y="99"/>
                    <a:pt x="5" y="9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215">
              <a:extLst>
                <a:ext uri="{FF2B5EF4-FFF2-40B4-BE49-F238E27FC236}">
                  <a16:creationId xmlns:a16="http://schemas.microsoft.com/office/drawing/2014/main" id="{B28A7523-039F-F222-3B46-E64B4AD0D0A6}"/>
                </a:ext>
              </a:extLst>
            </p:cNvPr>
            <p:cNvSpPr>
              <a:spLocks/>
            </p:cNvSpPr>
            <p:nvPr/>
          </p:nvSpPr>
          <p:spPr bwMode="auto">
            <a:xfrm>
              <a:off x="8070850" y="5999163"/>
              <a:ext cx="30163" cy="61912"/>
            </a:xfrm>
            <a:custGeom>
              <a:avLst/>
              <a:gdLst>
                <a:gd name="T0" fmla="*/ 5 w 11"/>
                <a:gd name="T1" fmla="*/ 22 h 22"/>
                <a:gd name="T2" fmla="*/ 0 w 11"/>
                <a:gd name="T3" fmla="*/ 17 h 22"/>
                <a:gd name="T4" fmla="*/ 0 w 11"/>
                <a:gd name="T5" fmla="*/ 6 h 22"/>
                <a:gd name="T6" fmla="*/ 5 w 11"/>
                <a:gd name="T7" fmla="*/ 0 h 22"/>
                <a:gd name="T8" fmla="*/ 11 w 11"/>
                <a:gd name="T9" fmla="*/ 6 h 22"/>
                <a:gd name="T10" fmla="*/ 11 w 11"/>
                <a:gd name="T11" fmla="*/ 17 h 22"/>
                <a:gd name="T12" fmla="*/ 5 w 11"/>
                <a:gd name="T13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22">
                  <a:moveTo>
                    <a:pt x="5" y="22"/>
                  </a:moveTo>
                  <a:cubicBezTo>
                    <a:pt x="2" y="22"/>
                    <a:pt x="0" y="20"/>
                    <a:pt x="0" y="17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2" y="0"/>
                    <a:pt x="5" y="0"/>
                  </a:cubicBezTo>
                  <a:cubicBezTo>
                    <a:pt x="8" y="0"/>
                    <a:pt x="11" y="3"/>
                    <a:pt x="11" y="6"/>
                  </a:cubicBezTo>
                  <a:cubicBezTo>
                    <a:pt x="11" y="17"/>
                    <a:pt x="11" y="17"/>
                    <a:pt x="11" y="17"/>
                  </a:cubicBezTo>
                  <a:cubicBezTo>
                    <a:pt x="11" y="20"/>
                    <a:pt x="8" y="22"/>
                    <a:pt x="5" y="2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16">
              <a:extLst>
                <a:ext uri="{FF2B5EF4-FFF2-40B4-BE49-F238E27FC236}">
                  <a16:creationId xmlns:a16="http://schemas.microsoft.com/office/drawing/2014/main" id="{C3A641D5-7313-3A80-5347-67E2D5E2F145}"/>
                </a:ext>
              </a:extLst>
            </p:cNvPr>
            <p:cNvSpPr>
              <a:spLocks/>
            </p:cNvSpPr>
            <p:nvPr/>
          </p:nvSpPr>
          <p:spPr bwMode="auto">
            <a:xfrm>
              <a:off x="8313738" y="5756275"/>
              <a:ext cx="60325" cy="31750"/>
            </a:xfrm>
            <a:custGeom>
              <a:avLst/>
              <a:gdLst>
                <a:gd name="T0" fmla="*/ 16 w 22"/>
                <a:gd name="T1" fmla="*/ 11 h 11"/>
                <a:gd name="T2" fmla="*/ 5 w 22"/>
                <a:gd name="T3" fmla="*/ 11 h 11"/>
                <a:gd name="T4" fmla="*/ 0 w 22"/>
                <a:gd name="T5" fmla="*/ 6 h 11"/>
                <a:gd name="T6" fmla="*/ 5 w 22"/>
                <a:gd name="T7" fmla="*/ 0 h 11"/>
                <a:gd name="T8" fmla="*/ 16 w 22"/>
                <a:gd name="T9" fmla="*/ 0 h 11"/>
                <a:gd name="T10" fmla="*/ 22 w 22"/>
                <a:gd name="T11" fmla="*/ 6 h 11"/>
                <a:gd name="T12" fmla="*/ 16 w 22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11">
                  <a:moveTo>
                    <a:pt x="16" y="11"/>
                  </a:moveTo>
                  <a:cubicBezTo>
                    <a:pt x="5" y="11"/>
                    <a:pt x="5" y="11"/>
                    <a:pt x="5" y="11"/>
                  </a:cubicBezTo>
                  <a:cubicBezTo>
                    <a:pt x="2" y="11"/>
                    <a:pt x="0" y="9"/>
                    <a:pt x="0" y="6"/>
                  </a:cubicBezTo>
                  <a:cubicBezTo>
                    <a:pt x="0" y="3"/>
                    <a:pt x="2" y="0"/>
                    <a:pt x="5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9" y="0"/>
                    <a:pt x="22" y="3"/>
                    <a:pt x="22" y="6"/>
                  </a:cubicBezTo>
                  <a:cubicBezTo>
                    <a:pt x="22" y="9"/>
                    <a:pt x="19" y="11"/>
                    <a:pt x="16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217">
              <a:extLst>
                <a:ext uri="{FF2B5EF4-FFF2-40B4-BE49-F238E27FC236}">
                  <a16:creationId xmlns:a16="http://schemas.microsoft.com/office/drawing/2014/main" id="{A5AEA727-51BE-B927-AC26-AC9805A8C0CB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0" y="5756275"/>
              <a:ext cx="60325" cy="31750"/>
            </a:xfrm>
            <a:custGeom>
              <a:avLst/>
              <a:gdLst>
                <a:gd name="T0" fmla="*/ 16 w 22"/>
                <a:gd name="T1" fmla="*/ 11 h 11"/>
                <a:gd name="T2" fmla="*/ 5 w 22"/>
                <a:gd name="T3" fmla="*/ 11 h 11"/>
                <a:gd name="T4" fmla="*/ 0 w 22"/>
                <a:gd name="T5" fmla="*/ 6 h 11"/>
                <a:gd name="T6" fmla="*/ 5 w 22"/>
                <a:gd name="T7" fmla="*/ 0 h 11"/>
                <a:gd name="T8" fmla="*/ 16 w 22"/>
                <a:gd name="T9" fmla="*/ 0 h 11"/>
                <a:gd name="T10" fmla="*/ 22 w 22"/>
                <a:gd name="T11" fmla="*/ 6 h 11"/>
                <a:gd name="T12" fmla="*/ 16 w 22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11">
                  <a:moveTo>
                    <a:pt x="16" y="11"/>
                  </a:moveTo>
                  <a:cubicBezTo>
                    <a:pt x="5" y="11"/>
                    <a:pt x="5" y="11"/>
                    <a:pt x="5" y="11"/>
                  </a:cubicBezTo>
                  <a:cubicBezTo>
                    <a:pt x="2" y="11"/>
                    <a:pt x="0" y="9"/>
                    <a:pt x="0" y="6"/>
                  </a:cubicBezTo>
                  <a:cubicBezTo>
                    <a:pt x="0" y="3"/>
                    <a:pt x="2" y="0"/>
                    <a:pt x="5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9" y="0"/>
                    <a:pt x="22" y="3"/>
                    <a:pt x="22" y="6"/>
                  </a:cubicBezTo>
                  <a:cubicBezTo>
                    <a:pt x="22" y="9"/>
                    <a:pt x="19" y="11"/>
                    <a:pt x="16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218">
              <a:extLst>
                <a:ext uri="{FF2B5EF4-FFF2-40B4-BE49-F238E27FC236}">
                  <a16:creationId xmlns:a16="http://schemas.microsoft.com/office/drawing/2014/main" id="{C185D912-FD36-46E3-3FE2-BC98C99CF2E2}"/>
                </a:ext>
              </a:extLst>
            </p:cNvPr>
            <p:cNvSpPr>
              <a:spLocks/>
            </p:cNvSpPr>
            <p:nvPr/>
          </p:nvSpPr>
          <p:spPr bwMode="auto">
            <a:xfrm>
              <a:off x="8239125" y="5564188"/>
              <a:ext cx="55563" cy="52387"/>
            </a:xfrm>
            <a:custGeom>
              <a:avLst/>
              <a:gdLst>
                <a:gd name="T0" fmla="*/ 6 w 20"/>
                <a:gd name="T1" fmla="*/ 19 h 19"/>
                <a:gd name="T2" fmla="*/ 2 w 20"/>
                <a:gd name="T3" fmla="*/ 17 h 19"/>
                <a:gd name="T4" fmla="*/ 2 w 20"/>
                <a:gd name="T5" fmla="*/ 10 h 19"/>
                <a:gd name="T6" fmla="*/ 10 w 20"/>
                <a:gd name="T7" fmla="*/ 2 h 19"/>
                <a:gd name="T8" fmla="*/ 18 w 20"/>
                <a:gd name="T9" fmla="*/ 2 h 19"/>
                <a:gd name="T10" fmla="*/ 18 w 20"/>
                <a:gd name="T11" fmla="*/ 10 h 19"/>
                <a:gd name="T12" fmla="*/ 10 w 20"/>
                <a:gd name="T13" fmla="*/ 17 h 19"/>
                <a:gd name="T14" fmla="*/ 6 w 20"/>
                <a:gd name="T15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19">
                  <a:moveTo>
                    <a:pt x="6" y="19"/>
                  </a:moveTo>
                  <a:cubicBezTo>
                    <a:pt x="5" y="19"/>
                    <a:pt x="3" y="18"/>
                    <a:pt x="2" y="17"/>
                  </a:cubicBezTo>
                  <a:cubicBezTo>
                    <a:pt x="0" y="15"/>
                    <a:pt x="0" y="12"/>
                    <a:pt x="2" y="10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2" y="0"/>
                    <a:pt x="16" y="0"/>
                    <a:pt x="18" y="2"/>
                  </a:cubicBezTo>
                  <a:cubicBezTo>
                    <a:pt x="20" y="4"/>
                    <a:pt x="20" y="7"/>
                    <a:pt x="18" y="10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9" y="18"/>
                    <a:pt x="8" y="19"/>
                    <a:pt x="6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219">
              <a:extLst>
                <a:ext uri="{FF2B5EF4-FFF2-40B4-BE49-F238E27FC236}">
                  <a16:creationId xmlns:a16="http://schemas.microsoft.com/office/drawing/2014/main" id="{84E1A688-3CBA-DA21-2FAA-A74B9005DD82}"/>
                </a:ext>
              </a:extLst>
            </p:cNvPr>
            <p:cNvSpPr>
              <a:spLocks/>
            </p:cNvSpPr>
            <p:nvPr/>
          </p:nvSpPr>
          <p:spPr bwMode="auto">
            <a:xfrm>
              <a:off x="7875588" y="5927725"/>
              <a:ext cx="53975" cy="52387"/>
            </a:xfrm>
            <a:custGeom>
              <a:avLst/>
              <a:gdLst>
                <a:gd name="T0" fmla="*/ 6 w 20"/>
                <a:gd name="T1" fmla="*/ 19 h 19"/>
                <a:gd name="T2" fmla="*/ 2 w 20"/>
                <a:gd name="T3" fmla="*/ 18 h 19"/>
                <a:gd name="T4" fmla="*/ 2 w 20"/>
                <a:gd name="T5" fmla="*/ 10 h 19"/>
                <a:gd name="T6" fmla="*/ 10 w 20"/>
                <a:gd name="T7" fmla="*/ 2 h 19"/>
                <a:gd name="T8" fmla="*/ 18 w 20"/>
                <a:gd name="T9" fmla="*/ 2 h 19"/>
                <a:gd name="T10" fmla="*/ 18 w 20"/>
                <a:gd name="T11" fmla="*/ 10 h 19"/>
                <a:gd name="T12" fmla="*/ 10 w 20"/>
                <a:gd name="T13" fmla="*/ 18 h 19"/>
                <a:gd name="T14" fmla="*/ 6 w 20"/>
                <a:gd name="T15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19">
                  <a:moveTo>
                    <a:pt x="6" y="19"/>
                  </a:moveTo>
                  <a:cubicBezTo>
                    <a:pt x="5" y="19"/>
                    <a:pt x="3" y="19"/>
                    <a:pt x="2" y="18"/>
                  </a:cubicBezTo>
                  <a:cubicBezTo>
                    <a:pt x="0" y="15"/>
                    <a:pt x="0" y="12"/>
                    <a:pt x="2" y="10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2" y="0"/>
                    <a:pt x="16" y="0"/>
                    <a:pt x="18" y="2"/>
                  </a:cubicBezTo>
                  <a:cubicBezTo>
                    <a:pt x="20" y="4"/>
                    <a:pt x="20" y="8"/>
                    <a:pt x="18" y="10"/>
                  </a:cubicBezTo>
                  <a:cubicBezTo>
                    <a:pt x="10" y="18"/>
                    <a:pt x="10" y="18"/>
                    <a:pt x="10" y="18"/>
                  </a:cubicBezTo>
                  <a:cubicBezTo>
                    <a:pt x="9" y="19"/>
                    <a:pt x="7" y="19"/>
                    <a:pt x="6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220">
              <a:extLst>
                <a:ext uri="{FF2B5EF4-FFF2-40B4-BE49-F238E27FC236}">
                  <a16:creationId xmlns:a16="http://schemas.microsoft.com/office/drawing/2014/main" id="{BE67FA40-F9B6-F6A6-2560-46C197F84172}"/>
                </a:ext>
              </a:extLst>
            </p:cNvPr>
            <p:cNvSpPr>
              <a:spLocks/>
            </p:cNvSpPr>
            <p:nvPr/>
          </p:nvSpPr>
          <p:spPr bwMode="auto">
            <a:xfrm>
              <a:off x="8239125" y="5927725"/>
              <a:ext cx="55563" cy="52387"/>
            </a:xfrm>
            <a:custGeom>
              <a:avLst/>
              <a:gdLst>
                <a:gd name="T0" fmla="*/ 14 w 20"/>
                <a:gd name="T1" fmla="*/ 19 h 19"/>
                <a:gd name="T2" fmla="*/ 10 w 20"/>
                <a:gd name="T3" fmla="*/ 18 h 19"/>
                <a:gd name="T4" fmla="*/ 2 w 20"/>
                <a:gd name="T5" fmla="*/ 10 h 19"/>
                <a:gd name="T6" fmla="*/ 2 w 20"/>
                <a:gd name="T7" fmla="*/ 2 h 19"/>
                <a:gd name="T8" fmla="*/ 10 w 20"/>
                <a:gd name="T9" fmla="*/ 2 h 19"/>
                <a:gd name="T10" fmla="*/ 18 w 20"/>
                <a:gd name="T11" fmla="*/ 10 h 19"/>
                <a:gd name="T12" fmla="*/ 18 w 20"/>
                <a:gd name="T13" fmla="*/ 18 h 19"/>
                <a:gd name="T14" fmla="*/ 14 w 20"/>
                <a:gd name="T15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19">
                  <a:moveTo>
                    <a:pt x="14" y="19"/>
                  </a:moveTo>
                  <a:cubicBezTo>
                    <a:pt x="13" y="19"/>
                    <a:pt x="11" y="19"/>
                    <a:pt x="10" y="18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0" y="8"/>
                    <a:pt x="0" y="4"/>
                    <a:pt x="2" y="2"/>
                  </a:cubicBezTo>
                  <a:cubicBezTo>
                    <a:pt x="4" y="0"/>
                    <a:pt x="8" y="0"/>
                    <a:pt x="10" y="2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20" y="12"/>
                    <a:pt x="20" y="15"/>
                    <a:pt x="18" y="18"/>
                  </a:cubicBezTo>
                  <a:cubicBezTo>
                    <a:pt x="17" y="19"/>
                    <a:pt x="15" y="19"/>
                    <a:pt x="14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221">
              <a:extLst>
                <a:ext uri="{FF2B5EF4-FFF2-40B4-BE49-F238E27FC236}">
                  <a16:creationId xmlns:a16="http://schemas.microsoft.com/office/drawing/2014/main" id="{686D93B7-C36D-9E4C-429F-25C6AFAFA9E3}"/>
                </a:ext>
              </a:extLst>
            </p:cNvPr>
            <p:cNvSpPr>
              <a:spLocks/>
            </p:cNvSpPr>
            <p:nvPr/>
          </p:nvSpPr>
          <p:spPr bwMode="auto">
            <a:xfrm>
              <a:off x="7875588" y="5564188"/>
              <a:ext cx="53975" cy="52387"/>
            </a:xfrm>
            <a:custGeom>
              <a:avLst/>
              <a:gdLst>
                <a:gd name="T0" fmla="*/ 14 w 20"/>
                <a:gd name="T1" fmla="*/ 19 h 19"/>
                <a:gd name="T2" fmla="*/ 10 w 20"/>
                <a:gd name="T3" fmla="*/ 17 h 19"/>
                <a:gd name="T4" fmla="*/ 2 w 20"/>
                <a:gd name="T5" fmla="*/ 10 h 19"/>
                <a:gd name="T6" fmla="*/ 2 w 20"/>
                <a:gd name="T7" fmla="*/ 2 h 19"/>
                <a:gd name="T8" fmla="*/ 10 w 20"/>
                <a:gd name="T9" fmla="*/ 2 h 19"/>
                <a:gd name="T10" fmla="*/ 18 w 20"/>
                <a:gd name="T11" fmla="*/ 10 h 19"/>
                <a:gd name="T12" fmla="*/ 18 w 20"/>
                <a:gd name="T13" fmla="*/ 17 h 19"/>
                <a:gd name="T14" fmla="*/ 14 w 20"/>
                <a:gd name="T15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19">
                  <a:moveTo>
                    <a:pt x="14" y="19"/>
                  </a:moveTo>
                  <a:cubicBezTo>
                    <a:pt x="12" y="19"/>
                    <a:pt x="11" y="18"/>
                    <a:pt x="10" y="17"/>
                  </a:cubicBezTo>
                  <a:cubicBezTo>
                    <a:pt x="2" y="10"/>
                    <a:pt x="2" y="10"/>
                    <a:pt x="2" y="10"/>
                  </a:cubicBezTo>
                  <a:cubicBezTo>
                    <a:pt x="0" y="7"/>
                    <a:pt x="0" y="4"/>
                    <a:pt x="2" y="2"/>
                  </a:cubicBezTo>
                  <a:cubicBezTo>
                    <a:pt x="4" y="0"/>
                    <a:pt x="8" y="0"/>
                    <a:pt x="10" y="2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20" y="12"/>
                    <a:pt x="20" y="15"/>
                    <a:pt x="18" y="17"/>
                  </a:cubicBezTo>
                  <a:cubicBezTo>
                    <a:pt x="17" y="18"/>
                    <a:pt x="15" y="19"/>
                    <a:pt x="14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222">
              <a:extLst>
                <a:ext uri="{FF2B5EF4-FFF2-40B4-BE49-F238E27FC236}">
                  <a16:creationId xmlns:a16="http://schemas.microsoft.com/office/drawing/2014/main" id="{2DB8968B-63E7-87B0-F3F4-85293003676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040688" y="5726113"/>
              <a:ext cx="90488" cy="92075"/>
            </a:xfrm>
            <a:custGeom>
              <a:avLst/>
              <a:gdLst>
                <a:gd name="T0" fmla="*/ 16 w 33"/>
                <a:gd name="T1" fmla="*/ 33 h 33"/>
                <a:gd name="T2" fmla="*/ 0 w 33"/>
                <a:gd name="T3" fmla="*/ 17 h 33"/>
                <a:gd name="T4" fmla="*/ 16 w 33"/>
                <a:gd name="T5" fmla="*/ 0 h 33"/>
                <a:gd name="T6" fmla="*/ 33 w 33"/>
                <a:gd name="T7" fmla="*/ 17 h 33"/>
                <a:gd name="T8" fmla="*/ 16 w 33"/>
                <a:gd name="T9" fmla="*/ 33 h 33"/>
                <a:gd name="T10" fmla="*/ 16 w 33"/>
                <a:gd name="T11" fmla="*/ 11 h 33"/>
                <a:gd name="T12" fmla="*/ 11 w 33"/>
                <a:gd name="T13" fmla="*/ 17 h 33"/>
                <a:gd name="T14" fmla="*/ 16 w 33"/>
                <a:gd name="T15" fmla="*/ 22 h 33"/>
                <a:gd name="T16" fmla="*/ 22 w 33"/>
                <a:gd name="T17" fmla="*/ 17 h 33"/>
                <a:gd name="T18" fmla="*/ 16 w 33"/>
                <a:gd name="T19" fmla="*/ 1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3" h="33">
                  <a:moveTo>
                    <a:pt x="16" y="33"/>
                  </a:moveTo>
                  <a:cubicBezTo>
                    <a:pt x="7" y="33"/>
                    <a:pt x="0" y="26"/>
                    <a:pt x="0" y="17"/>
                  </a:cubicBezTo>
                  <a:cubicBezTo>
                    <a:pt x="0" y="8"/>
                    <a:pt x="7" y="0"/>
                    <a:pt x="16" y="0"/>
                  </a:cubicBezTo>
                  <a:cubicBezTo>
                    <a:pt x="25" y="0"/>
                    <a:pt x="33" y="8"/>
                    <a:pt x="33" y="17"/>
                  </a:cubicBezTo>
                  <a:cubicBezTo>
                    <a:pt x="33" y="26"/>
                    <a:pt x="25" y="33"/>
                    <a:pt x="16" y="33"/>
                  </a:cubicBezTo>
                  <a:close/>
                  <a:moveTo>
                    <a:pt x="16" y="11"/>
                  </a:moveTo>
                  <a:cubicBezTo>
                    <a:pt x="13" y="11"/>
                    <a:pt x="11" y="14"/>
                    <a:pt x="11" y="17"/>
                  </a:cubicBezTo>
                  <a:cubicBezTo>
                    <a:pt x="11" y="20"/>
                    <a:pt x="13" y="22"/>
                    <a:pt x="16" y="22"/>
                  </a:cubicBezTo>
                  <a:cubicBezTo>
                    <a:pt x="19" y="22"/>
                    <a:pt x="22" y="20"/>
                    <a:pt x="22" y="17"/>
                  </a:cubicBezTo>
                  <a:cubicBezTo>
                    <a:pt x="22" y="14"/>
                    <a:pt x="19" y="11"/>
                    <a:pt x="16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223">
              <a:extLst>
                <a:ext uri="{FF2B5EF4-FFF2-40B4-BE49-F238E27FC236}">
                  <a16:creationId xmlns:a16="http://schemas.microsoft.com/office/drawing/2014/main" id="{F3E49141-FA82-266C-2023-72CAFA77CB01}"/>
                </a:ext>
              </a:extLst>
            </p:cNvPr>
            <p:cNvSpPr>
              <a:spLocks/>
            </p:cNvSpPr>
            <p:nvPr/>
          </p:nvSpPr>
          <p:spPr bwMode="auto">
            <a:xfrm>
              <a:off x="7958138" y="5776913"/>
              <a:ext cx="120650" cy="120650"/>
            </a:xfrm>
            <a:custGeom>
              <a:avLst/>
              <a:gdLst>
                <a:gd name="T0" fmla="*/ 6 w 44"/>
                <a:gd name="T1" fmla="*/ 44 h 44"/>
                <a:gd name="T2" fmla="*/ 2 w 44"/>
                <a:gd name="T3" fmla="*/ 43 h 44"/>
                <a:gd name="T4" fmla="*/ 2 w 44"/>
                <a:gd name="T5" fmla="*/ 35 h 44"/>
                <a:gd name="T6" fmla="*/ 34 w 44"/>
                <a:gd name="T7" fmla="*/ 3 h 44"/>
                <a:gd name="T8" fmla="*/ 42 w 44"/>
                <a:gd name="T9" fmla="*/ 3 h 44"/>
                <a:gd name="T10" fmla="*/ 42 w 44"/>
                <a:gd name="T11" fmla="*/ 10 h 44"/>
                <a:gd name="T12" fmla="*/ 10 w 44"/>
                <a:gd name="T13" fmla="*/ 43 h 44"/>
                <a:gd name="T14" fmla="*/ 6 w 44"/>
                <a:gd name="T15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4" h="44">
                  <a:moveTo>
                    <a:pt x="6" y="44"/>
                  </a:moveTo>
                  <a:cubicBezTo>
                    <a:pt x="4" y="44"/>
                    <a:pt x="3" y="44"/>
                    <a:pt x="2" y="43"/>
                  </a:cubicBezTo>
                  <a:cubicBezTo>
                    <a:pt x="0" y="41"/>
                    <a:pt x="0" y="37"/>
                    <a:pt x="2" y="35"/>
                  </a:cubicBezTo>
                  <a:cubicBezTo>
                    <a:pt x="34" y="3"/>
                    <a:pt x="34" y="3"/>
                    <a:pt x="34" y="3"/>
                  </a:cubicBezTo>
                  <a:cubicBezTo>
                    <a:pt x="37" y="0"/>
                    <a:pt x="40" y="0"/>
                    <a:pt x="42" y="3"/>
                  </a:cubicBezTo>
                  <a:cubicBezTo>
                    <a:pt x="44" y="5"/>
                    <a:pt x="44" y="8"/>
                    <a:pt x="42" y="10"/>
                  </a:cubicBezTo>
                  <a:cubicBezTo>
                    <a:pt x="10" y="43"/>
                    <a:pt x="10" y="43"/>
                    <a:pt x="10" y="43"/>
                  </a:cubicBezTo>
                  <a:cubicBezTo>
                    <a:pt x="9" y="44"/>
                    <a:pt x="7" y="44"/>
                    <a:pt x="6" y="4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9" name="TextBox 38">
            <a:extLst>
              <a:ext uri="{FF2B5EF4-FFF2-40B4-BE49-F238E27FC236}">
                <a16:creationId xmlns:a16="http://schemas.microsoft.com/office/drawing/2014/main" id="{7E28DC18-11AD-D644-A47E-86B1B6A85794}"/>
              </a:ext>
            </a:extLst>
          </p:cNvPr>
          <p:cNvSpPr txBox="1"/>
          <p:nvPr/>
        </p:nvSpPr>
        <p:spPr>
          <a:xfrm>
            <a:off x="2487466" y="4480944"/>
            <a:ext cx="349320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Month XX, 2024</a:t>
            </a:r>
            <a:endParaRPr lang="en-US" sz="28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C700CEC1-43A7-01EC-10E7-E671AAFC951D}"/>
              </a:ext>
            </a:extLst>
          </p:cNvPr>
          <p:cNvSpPr txBox="1"/>
          <p:nvPr/>
        </p:nvSpPr>
        <p:spPr>
          <a:xfrm>
            <a:off x="7957932" y="4480944"/>
            <a:ext cx="349320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10:00 a.m. EST</a:t>
            </a: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15BE0E9C-052A-086A-0089-741F46763B8D}"/>
              </a:ext>
            </a:extLst>
          </p:cNvPr>
          <p:cNvCxnSpPr/>
          <p:nvPr/>
        </p:nvCxnSpPr>
        <p:spPr>
          <a:xfrm>
            <a:off x="2637857" y="1181864"/>
            <a:ext cx="2107138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6B61A97D-168E-648A-8E9A-FD7E29D4A6DE}"/>
              </a:ext>
            </a:extLst>
          </p:cNvPr>
          <p:cNvCxnSpPr/>
          <p:nvPr/>
        </p:nvCxnSpPr>
        <p:spPr>
          <a:xfrm>
            <a:off x="7259284" y="1181864"/>
            <a:ext cx="2107138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2" name="Picture 1">
            <a:extLst>
              <a:ext uri="{FF2B5EF4-FFF2-40B4-BE49-F238E27FC236}">
                <a16:creationId xmlns:a16="http://schemas.microsoft.com/office/drawing/2014/main" id="{40F18415-54F0-7D35-66BC-D065A7110C40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9522373" y="6140320"/>
            <a:ext cx="2188408" cy="4843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095981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105CF23780302489B464AFB8697C0D3" ma:contentTypeVersion="15" ma:contentTypeDescription="Create a new document." ma:contentTypeScope="" ma:versionID="bb5200c950fa563090340bbcca8a6a8d">
  <xsd:schema xmlns:xsd="http://www.w3.org/2001/XMLSchema" xmlns:xs="http://www.w3.org/2001/XMLSchema" xmlns:p="http://schemas.microsoft.com/office/2006/metadata/properties" xmlns:ns2="4a923dc4-d5f3-443f-a0e1-7761a989373a" xmlns:ns3="85d30998-05f0-43b2-a7a9-5f476e67833d" targetNamespace="http://schemas.microsoft.com/office/2006/metadata/properties" ma:root="true" ma:fieldsID="90ea2d5ece33c03f6f57df933d50b6cd" ns2:_="" ns3:_="">
    <xsd:import namespace="4a923dc4-d5f3-443f-a0e1-7761a989373a"/>
    <xsd:import namespace="85d30998-05f0-43b2-a7a9-5f476e67833d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MediaServiceAutoKeyPoints" minOccurs="0"/>
                <xsd:element ref="ns2:MediaServiceKeyPoints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a923dc4-d5f3-443f-a0e1-7761a989373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3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c52abea7-4a42-4a00-9534-35aba9b2966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5d30998-05f0-43b2-a7a9-5f476e67833d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c8b32b20-bdd4-4bec-8eb3-7feac8209c6c}" ma:internalName="TaxCatchAll" ma:showField="CatchAllData" ma:web="433ab683-db71-4fa7-9c54-3ecc2228fb12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85d30998-05f0-43b2-a7a9-5f476e67833d" xsi:nil="true"/>
    <lcf76f155ced4ddcb4097134ff3c332f xmlns="4a923dc4-d5f3-443f-a0e1-7761a989373a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F7BBBB52-520E-4CB9-B278-4CF31617B9D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B915792-5221-47C1-AA7E-C6606FEF51EF}"/>
</file>

<file path=customXml/itemProps3.xml><?xml version="1.0" encoding="utf-8"?>
<ds:datastoreItem xmlns:ds="http://schemas.openxmlformats.org/officeDocument/2006/customXml" ds:itemID="{158536E9-DF89-4950-A663-97923B092FC9}">
  <ds:schemaRefs>
    <ds:schemaRef ds:uri="http://purl.org/dc/terms/"/>
    <ds:schemaRef ds:uri="http://schemas.microsoft.com/office/infopath/2007/PartnerControls"/>
    <ds:schemaRef ds:uri="4a923dc4-d5f3-443f-a0e1-7761a989373a"/>
    <ds:schemaRef ds:uri="http://purl.org/dc/dcmitype/"/>
    <ds:schemaRef ds:uri="http://schemas.microsoft.com/office/2006/documentManagement/types"/>
    <ds:schemaRef ds:uri="http://purl.org/dc/elements/1.1/"/>
    <ds:schemaRef ds:uri="http://www.w3.org/XML/1998/namespace"/>
    <ds:schemaRef ds:uri="http://schemas.openxmlformats.org/package/2006/metadata/core-properties"/>
    <ds:schemaRef ds:uri="85d30998-05f0-43b2-a7a9-5f476e67833d"/>
    <ds:schemaRef ds:uri="http://schemas.microsoft.com/office/2006/metadata/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17</Words>
  <Application>Microsoft Macintosh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Shannon Tinkham</dc:creator>
  <cp:lastModifiedBy>Shannon Tinkham</cp:lastModifiedBy>
  <cp:revision>2</cp:revision>
  <dcterms:created xsi:type="dcterms:W3CDTF">2023-02-09T16:37:23Z</dcterms:created>
  <dcterms:modified xsi:type="dcterms:W3CDTF">2024-01-25T14:58:37Z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0x0101006105CF23780302489B464AFB8697C0D3</vt:lpwstr>
  </property>
  <property fmtid="{D5CDD505-2E9C-101B-9397-08002B2CF9AE}" pid="3" name="MediaServiceImageTags">
    <vt:lpwstr/>
  </property>
</Properties>
</file>

<file path=docProps/thumbnail.jpeg>
</file>